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7" r:id="rId2"/>
    <p:sldId id="258" r:id="rId3"/>
    <p:sldId id="259" r:id="rId4"/>
    <p:sldId id="275" r:id="rId5"/>
    <p:sldId id="260" r:id="rId6"/>
    <p:sldId id="262" r:id="rId7"/>
    <p:sldId id="263" r:id="rId8"/>
    <p:sldId id="264" r:id="rId9"/>
    <p:sldId id="277" r:id="rId10"/>
    <p:sldId id="261" r:id="rId11"/>
    <p:sldId id="276" r:id="rId12"/>
    <p:sldId id="266" r:id="rId13"/>
  </p:sldIdLst>
  <p:sldSz cx="9144000" cy="6858000" type="screen4x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23" autoAdjust="0"/>
    <p:restoredTop sz="94660"/>
  </p:normalViewPr>
  <p:slideViewPr>
    <p:cSldViewPr snapToGrid="0">
      <p:cViewPr varScale="1">
        <p:scale>
          <a:sx n="84" d="100"/>
          <a:sy n="84" d="100"/>
        </p:scale>
        <p:origin x="258" y="7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jpeg>
</file>

<file path=ppt/media/image11.png>
</file>

<file path=ppt/media/image12.png>
</file>

<file path=ppt/media/image120.png>
</file>

<file path=ppt/media/image13.png>
</file>

<file path=ppt/media/image14.png>
</file>

<file path=ppt/media/image15.png>
</file>

<file path=ppt/media/image2.jpeg>
</file>

<file path=ppt/media/image3.jpeg>
</file>

<file path=ppt/media/image4.jpeg>
</file>

<file path=ppt/media/image5.jpeg>
</file>

<file path=ppt/media/image6.png>
</file>

<file path=ppt/media/image7.jpe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8BE66506-8D4D-47A3-A77C-8E308C52DAE6}"/>
              </a:ext>
            </a:extLst>
          </p:cNvPr>
          <p:cNvSpPr txBox="1">
            <a:spLocks noGrp="1"/>
          </p:cNvSpPr>
          <p:nvPr>
            <p:ph type="hdr" sz="quarter"/>
          </p:nvPr>
        </p:nvSpPr>
        <p:spPr>
          <a:xfrm>
            <a:off x="0" y="0"/>
            <a:ext cx="2971800" cy="458791"/>
          </a:xfrm>
          <a:prstGeom prst="rect">
            <a:avLst/>
          </a:prstGeom>
          <a:noFill/>
          <a:ln>
            <a:noFill/>
          </a:ln>
        </p:spPr>
        <p:txBody>
          <a:bodyPr vert="horz" wrap="square" lIns="91440" tIns="45720" rIns="91440" bIns="45720" anchor="t" anchorCtr="0" compatLnSpc="1">
            <a:noAutofit/>
          </a:bodyPr>
          <a:lstStyle>
            <a:lvl1pPr marL="0" marR="0" lvl="0" indent="0" algn="l" defTabSz="914400" rtl="0" fontAlgn="auto" hangingPunct="1">
              <a:lnSpc>
                <a:spcPct val="100000"/>
              </a:lnSpc>
              <a:spcBef>
                <a:spcPts val="0"/>
              </a:spcBef>
              <a:spcAft>
                <a:spcPts val="0"/>
              </a:spcAft>
              <a:buNone/>
              <a:tabLst/>
              <a:defRPr lang="x-none" sz="1200" b="0" i="0" u="none" strike="noStrike" kern="1200" cap="none" spc="0" baseline="0">
                <a:solidFill>
                  <a:srgbClr val="000000"/>
                </a:solidFill>
                <a:uFillTx/>
                <a:latin typeface="Calibri"/>
              </a:defRPr>
            </a:lvl1pPr>
          </a:lstStyle>
          <a:p>
            <a:pPr lvl="0"/>
            <a:endParaRPr lang="x-none"/>
          </a:p>
        </p:txBody>
      </p:sp>
      <p:sp>
        <p:nvSpPr>
          <p:cNvPr id="3" name="Datumsplatzhalter 2">
            <a:extLst>
              <a:ext uri="{FF2B5EF4-FFF2-40B4-BE49-F238E27FC236}">
                <a16:creationId xmlns:a16="http://schemas.microsoft.com/office/drawing/2014/main" id="{86468392-7BED-4EF7-A8E4-AC33AF775BE6}"/>
              </a:ext>
            </a:extLst>
          </p:cNvPr>
          <p:cNvSpPr txBox="1">
            <a:spLocks noGrp="1"/>
          </p:cNvSpPr>
          <p:nvPr>
            <p:ph type="dt" idx="1"/>
          </p:nvPr>
        </p:nvSpPr>
        <p:spPr>
          <a:xfrm>
            <a:off x="3884608" y="0"/>
            <a:ext cx="2971800" cy="458791"/>
          </a:xfrm>
          <a:prstGeom prst="rect">
            <a:avLst/>
          </a:prstGeom>
          <a:noFill/>
          <a:ln>
            <a:noFill/>
          </a:ln>
        </p:spPr>
        <p:txBody>
          <a:bodyPr vert="horz" wrap="square" lIns="91440" tIns="45720" rIns="91440" bIns="45720" anchor="t" anchorCtr="0" compatLnSpc="1">
            <a:noAutofit/>
          </a:bodyPr>
          <a:lstStyle>
            <a:lvl1pPr marL="0" marR="0" lvl="0" indent="0" algn="r" defTabSz="914400" rtl="0" fontAlgn="auto" hangingPunct="1">
              <a:lnSpc>
                <a:spcPct val="100000"/>
              </a:lnSpc>
              <a:spcBef>
                <a:spcPts val="0"/>
              </a:spcBef>
              <a:spcAft>
                <a:spcPts val="0"/>
              </a:spcAft>
              <a:buNone/>
              <a:tabLst/>
              <a:defRPr lang="x-none" sz="1200" b="0" i="0" u="none" strike="noStrike" kern="1200" cap="none" spc="0" baseline="0">
                <a:solidFill>
                  <a:srgbClr val="000000"/>
                </a:solidFill>
                <a:uFillTx/>
                <a:latin typeface="Calibri"/>
              </a:defRPr>
            </a:lvl1pPr>
          </a:lstStyle>
          <a:p>
            <a:pPr lvl="0"/>
            <a:fld id="{3EA9C82C-C4D2-425F-9EDF-FC454631C62B}" type="datetime1">
              <a:rPr lang="x-none"/>
              <a:pPr lvl="0"/>
              <a:t>05.07.2021</a:t>
            </a:fld>
            <a:endParaRPr lang="x-none"/>
          </a:p>
        </p:txBody>
      </p:sp>
      <p:sp>
        <p:nvSpPr>
          <p:cNvPr id="4" name="Folienbildplatzhalter 3">
            <a:extLst>
              <a:ext uri="{FF2B5EF4-FFF2-40B4-BE49-F238E27FC236}">
                <a16:creationId xmlns:a16="http://schemas.microsoft.com/office/drawing/2014/main" id="{E743C93D-B464-4F0E-866B-6C21EC7C1BDC}"/>
              </a:ext>
            </a:extLst>
          </p:cNvPr>
          <p:cNvSpPr>
            <a:spLocks noGrp="1" noRot="1" noChangeAspect="1"/>
          </p:cNvSpPr>
          <p:nvPr>
            <p:ph type="sldImg" idx="2"/>
          </p:nvPr>
        </p:nvSpPr>
        <p:spPr>
          <a:xfrm>
            <a:off x="1371600" y="1143000"/>
            <a:ext cx="4114800" cy="3086099"/>
          </a:xfrm>
          <a:prstGeom prst="rect">
            <a:avLst/>
          </a:prstGeom>
          <a:noFill/>
          <a:ln w="12701">
            <a:solidFill>
              <a:srgbClr val="000000"/>
            </a:solidFill>
            <a:prstDash val="solid"/>
          </a:ln>
        </p:spPr>
      </p:sp>
      <p:sp>
        <p:nvSpPr>
          <p:cNvPr id="5" name="Notizenplatzhalter 4">
            <a:extLst>
              <a:ext uri="{FF2B5EF4-FFF2-40B4-BE49-F238E27FC236}">
                <a16:creationId xmlns:a16="http://schemas.microsoft.com/office/drawing/2014/main" id="{83EE09E8-91B2-4CD7-84C5-939CDCBEE9C0}"/>
              </a:ext>
            </a:extLst>
          </p:cNvPr>
          <p:cNvSpPr txBox="1">
            <a:spLocks noGrp="1"/>
          </p:cNvSpPr>
          <p:nvPr>
            <p:ph type="body" sz="quarter" idx="3"/>
          </p:nvPr>
        </p:nvSpPr>
        <p:spPr>
          <a:xfrm>
            <a:off x="685800" y="4400549"/>
            <a:ext cx="5486400" cy="3600450"/>
          </a:xfrm>
          <a:prstGeom prst="rect">
            <a:avLst/>
          </a:prstGeom>
          <a:noFill/>
          <a:ln>
            <a:noFill/>
          </a:ln>
        </p:spPr>
        <p:txBody>
          <a:bodyPr vert="horz" wrap="square" lIns="91440" tIns="45720" rIns="91440" bIns="45720" anchor="t" anchorCtr="0" compatLnSpc="1">
            <a:no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x-none"/>
          </a:p>
        </p:txBody>
      </p:sp>
      <p:sp>
        <p:nvSpPr>
          <p:cNvPr id="6" name="Fußzeilenplatzhalter 5">
            <a:extLst>
              <a:ext uri="{FF2B5EF4-FFF2-40B4-BE49-F238E27FC236}">
                <a16:creationId xmlns:a16="http://schemas.microsoft.com/office/drawing/2014/main" id="{A1201A4E-F3CC-45BB-819C-F48FBAD226B7}"/>
              </a:ext>
            </a:extLst>
          </p:cNvPr>
          <p:cNvSpPr txBox="1">
            <a:spLocks noGrp="1"/>
          </p:cNvSpPr>
          <p:nvPr>
            <p:ph type="ftr" sz="quarter" idx="4"/>
          </p:nvPr>
        </p:nvSpPr>
        <p:spPr>
          <a:xfrm>
            <a:off x="0"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l" defTabSz="914400" rtl="0" fontAlgn="auto" hangingPunct="1">
              <a:lnSpc>
                <a:spcPct val="100000"/>
              </a:lnSpc>
              <a:spcBef>
                <a:spcPts val="0"/>
              </a:spcBef>
              <a:spcAft>
                <a:spcPts val="0"/>
              </a:spcAft>
              <a:buNone/>
              <a:tabLst/>
              <a:defRPr lang="x-none" sz="1200" b="0" i="0" u="none" strike="noStrike" kern="1200" cap="none" spc="0" baseline="0">
                <a:solidFill>
                  <a:srgbClr val="000000"/>
                </a:solidFill>
                <a:uFillTx/>
                <a:latin typeface="Calibri"/>
              </a:defRPr>
            </a:lvl1pPr>
          </a:lstStyle>
          <a:p>
            <a:pPr lvl="0"/>
            <a:endParaRPr lang="x-none"/>
          </a:p>
        </p:txBody>
      </p:sp>
      <p:sp>
        <p:nvSpPr>
          <p:cNvPr id="7" name="Foliennummernplatzhalter 6">
            <a:extLst>
              <a:ext uri="{FF2B5EF4-FFF2-40B4-BE49-F238E27FC236}">
                <a16:creationId xmlns:a16="http://schemas.microsoft.com/office/drawing/2014/main" id="{BF6E0F9A-A517-4144-92A4-16977EFD8E39}"/>
              </a:ext>
            </a:extLst>
          </p:cNvPr>
          <p:cNvSpPr txBox="1">
            <a:spLocks noGrp="1"/>
          </p:cNvSpPr>
          <p:nvPr>
            <p:ph type="sldNum" sz="quarter" idx="5"/>
          </p:nvPr>
        </p:nvSpPr>
        <p:spPr>
          <a:xfrm>
            <a:off x="3884608"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r" defTabSz="914400" rtl="0" fontAlgn="auto" hangingPunct="1">
              <a:lnSpc>
                <a:spcPct val="100000"/>
              </a:lnSpc>
              <a:spcBef>
                <a:spcPts val="0"/>
              </a:spcBef>
              <a:spcAft>
                <a:spcPts val="0"/>
              </a:spcAft>
              <a:buNone/>
              <a:tabLst/>
              <a:defRPr lang="x-none" sz="1200" b="0" i="0" u="none" strike="noStrike" kern="1200" cap="none" spc="0" baseline="0">
                <a:solidFill>
                  <a:srgbClr val="000000"/>
                </a:solidFill>
                <a:uFillTx/>
                <a:latin typeface="Calibri"/>
              </a:defRPr>
            </a:lvl1pPr>
          </a:lstStyle>
          <a:p>
            <a:pPr lvl="0"/>
            <a:fld id="{2D804815-A554-4AC9-9A8F-C95246C99B6F}" type="slidenum">
              <a:rPr/>
              <a:pPr lvl="0"/>
              <a:t>‹Nr.›</a:t>
            </a:fld>
            <a:endParaRPr lang="x-none"/>
          </a:p>
        </p:txBody>
      </p:sp>
    </p:spTree>
    <p:extLst>
      <p:ext uri="{BB962C8B-B14F-4D97-AF65-F5344CB8AC3E}">
        <p14:creationId xmlns:p14="http://schemas.microsoft.com/office/powerpoint/2010/main" val="1684715387"/>
      </p:ext>
    </p:extLst>
  </p:cSld>
  <p:clrMap bg1="lt1" tx1="dk1" bg2="lt2" tx2="dk2" accent1="accent1" accent2="accent2" accent3="accent3" accent4="accent4" accent5="accent5" accent6="accent6" hlink="hlink" folHlink="folHlink"/>
  <p:notesStyle>
    <a:lvl1pPr marL="0" marR="0" lvl="0" indent="0" algn="l" defTabSz="914400" rtl="0" fontAlgn="auto" hangingPunct="1">
      <a:lnSpc>
        <a:spcPct val="100000"/>
      </a:lnSpc>
      <a:spcBef>
        <a:spcPts val="0"/>
      </a:spcBef>
      <a:spcAft>
        <a:spcPts val="0"/>
      </a:spcAft>
      <a:buNone/>
      <a:tabLst/>
      <a:defRPr lang="de-DE" sz="1200" b="0" i="0" u="none" strike="noStrike" kern="1200" cap="none" spc="0" baseline="0">
        <a:solidFill>
          <a:srgbClr val="000000"/>
        </a:solidFill>
        <a:uFillTx/>
        <a:latin typeface="Calibri"/>
      </a:defRPr>
    </a:lvl1pPr>
    <a:lvl2pPr marL="457200" marR="0" lvl="1" indent="0" algn="l" defTabSz="914400" rtl="0" fontAlgn="auto" hangingPunct="1">
      <a:lnSpc>
        <a:spcPct val="100000"/>
      </a:lnSpc>
      <a:spcBef>
        <a:spcPts val="0"/>
      </a:spcBef>
      <a:spcAft>
        <a:spcPts val="0"/>
      </a:spcAft>
      <a:buNone/>
      <a:tabLst/>
      <a:defRPr lang="de-DE" sz="1200" b="0" i="0" u="none" strike="noStrike" kern="1200" cap="none" spc="0" baseline="0">
        <a:solidFill>
          <a:srgbClr val="000000"/>
        </a:solidFill>
        <a:uFillTx/>
        <a:latin typeface="Calibri"/>
      </a:defRPr>
    </a:lvl2pPr>
    <a:lvl3pPr marL="914400" marR="0" lvl="2" indent="0" algn="l" defTabSz="914400" rtl="0" fontAlgn="auto" hangingPunct="1">
      <a:lnSpc>
        <a:spcPct val="100000"/>
      </a:lnSpc>
      <a:spcBef>
        <a:spcPts val="0"/>
      </a:spcBef>
      <a:spcAft>
        <a:spcPts val="0"/>
      </a:spcAft>
      <a:buNone/>
      <a:tabLst/>
      <a:defRPr lang="de-DE" sz="1200" b="0" i="0" u="none" strike="noStrike" kern="1200" cap="none" spc="0" baseline="0">
        <a:solidFill>
          <a:srgbClr val="000000"/>
        </a:solidFill>
        <a:uFillTx/>
        <a:latin typeface="Calibri"/>
      </a:defRPr>
    </a:lvl3pPr>
    <a:lvl4pPr marL="1371600" marR="0" lvl="3" indent="0" algn="l" defTabSz="914400" rtl="0" fontAlgn="auto" hangingPunct="1">
      <a:lnSpc>
        <a:spcPct val="100000"/>
      </a:lnSpc>
      <a:spcBef>
        <a:spcPts val="0"/>
      </a:spcBef>
      <a:spcAft>
        <a:spcPts val="0"/>
      </a:spcAft>
      <a:buNone/>
      <a:tabLst/>
      <a:defRPr lang="de-DE" sz="1200" b="0" i="0" u="none" strike="noStrike" kern="1200" cap="none" spc="0" baseline="0">
        <a:solidFill>
          <a:srgbClr val="000000"/>
        </a:solidFill>
        <a:uFillTx/>
        <a:latin typeface="Calibri"/>
      </a:defRPr>
    </a:lvl4pPr>
    <a:lvl5pPr marL="1828800" marR="0" lvl="4" indent="0" algn="l" defTabSz="914400" rtl="0" fontAlgn="auto" hangingPunct="1">
      <a:lnSpc>
        <a:spcPct val="100000"/>
      </a:lnSpc>
      <a:spcBef>
        <a:spcPts val="0"/>
      </a:spcBef>
      <a:spcAft>
        <a:spcPts val="0"/>
      </a:spcAft>
      <a:buNone/>
      <a:tabLst/>
      <a:defRPr lang="de-DE" sz="1200" b="0" i="0" u="none" strike="noStrike" kern="1200" cap="none" spc="0" baseline="0">
        <a:solidFill>
          <a:srgbClr val="000000"/>
        </a:solidFill>
        <a:uFillTx/>
        <a:latin typeface="Calibri"/>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731C74-C9C3-41A9-8089-C9F7AFE223A3}"/>
              </a:ext>
            </a:extLst>
          </p:cNvPr>
          <p:cNvSpPr txBox="1">
            <a:spLocks noGrp="1"/>
          </p:cNvSpPr>
          <p:nvPr>
            <p:ph type="ctrTitle"/>
          </p:nvPr>
        </p:nvSpPr>
        <p:spPr>
          <a:xfrm>
            <a:off x="1143000" y="1122361"/>
            <a:ext cx="6858000" cy="2387598"/>
          </a:xfrm>
        </p:spPr>
        <p:txBody>
          <a:bodyPr anchor="b" anchorCtr="1"/>
          <a:lstStyle>
            <a:lvl1pPr algn="ctr">
              <a:defRPr sz="4500"/>
            </a:lvl1pPr>
          </a:lstStyle>
          <a:p>
            <a:pPr lvl="0"/>
            <a:r>
              <a:rPr lang="de-DE"/>
              <a:t>Mastertitelformat bearbeiten</a:t>
            </a:r>
            <a:endParaRPr lang="x-none"/>
          </a:p>
        </p:txBody>
      </p:sp>
      <p:sp>
        <p:nvSpPr>
          <p:cNvPr id="3" name="Untertitel 2">
            <a:extLst>
              <a:ext uri="{FF2B5EF4-FFF2-40B4-BE49-F238E27FC236}">
                <a16:creationId xmlns:a16="http://schemas.microsoft.com/office/drawing/2014/main" id="{7AE4B03C-A146-4AB4-A528-15EB3298B022}"/>
              </a:ext>
            </a:extLst>
          </p:cNvPr>
          <p:cNvSpPr txBox="1">
            <a:spLocks noGrp="1"/>
          </p:cNvSpPr>
          <p:nvPr>
            <p:ph type="subTitle" idx="1"/>
          </p:nvPr>
        </p:nvSpPr>
        <p:spPr>
          <a:xfrm>
            <a:off x="1143000" y="3602041"/>
            <a:ext cx="6858000" cy="1655758"/>
          </a:xfrm>
        </p:spPr>
        <p:txBody>
          <a:bodyPr anchorCtr="1"/>
          <a:lstStyle>
            <a:lvl1pPr marL="0" indent="0" algn="ctr">
              <a:buNone/>
              <a:defRPr sz="1800"/>
            </a:lvl1pPr>
          </a:lstStyle>
          <a:p>
            <a:pPr lvl="0"/>
            <a:r>
              <a:rPr lang="de-DE"/>
              <a:t>Master-Untertitelformat bearbeiten</a:t>
            </a:r>
            <a:endParaRPr lang="x-none"/>
          </a:p>
        </p:txBody>
      </p:sp>
      <p:sp>
        <p:nvSpPr>
          <p:cNvPr id="4" name="Datumsplatzhalter 3">
            <a:extLst>
              <a:ext uri="{FF2B5EF4-FFF2-40B4-BE49-F238E27FC236}">
                <a16:creationId xmlns:a16="http://schemas.microsoft.com/office/drawing/2014/main" id="{554F8AC3-F60E-4257-8F2D-A2A585736466}"/>
              </a:ext>
            </a:extLst>
          </p:cNvPr>
          <p:cNvSpPr txBox="1">
            <a:spLocks noGrp="1"/>
          </p:cNvSpPr>
          <p:nvPr>
            <p:ph type="dt" sz="half" idx="7"/>
          </p:nvPr>
        </p:nvSpPr>
        <p:spPr/>
        <p:txBody>
          <a:bodyPr/>
          <a:lstStyle>
            <a:lvl1pPr>
              <a:defRPr/>
            </a:lvl1pPr>
          </a:lstStyle>
          <a:p>
            <a:pPr lvl="0"/>
            <a:r>
              <a:rPr lang="x-none"/>
              <a:t>28.01.2021, Donnerstag</a:t>
            </a:r>
            <a:endParaRPr lang="en-US"/>
          </a:p>
        </p:txBody>
      </p:sp>
      <p:sp>
        <p:nvSpPr>
          <p:cNvPr id="5" name="Fußzeilenplatzhalter 4">
            <a:extLst>
              <a:ext uri="{FF2B5EF4-FFF2-40B4-BE49-F238E27FC236}">
                <a16:creationId xmlns:a16="http://schemas.microsoft.com/office/drawing/2014/main" id="{2FA3CFE6-87FC-42DD-86B8-AD043CCCE31E}"/>
              </a:ext>
            </a:extLst>
          </p:cNvPr>
          <p:cNvSpPr txBox="1">
            <a:spLocks noGrp="1"/>
          </p:cNvSpPr>
          <p:nvPr>
            <p:ph type="ftr" sz="quarter" idx="9"/>
          </p:nvPr>
        </p:nvSpPr>
        <p:spPr/>
        <p:txBody>
          <a:bodyPr/>
          <a:lstStyle>
            <a:lvl1pPr>
              <a:defRPr/>
            </a:lvl1pPr>
          </a:lstStyle>
          <a:p>
            <a:pPr lvl="0"/>
            <a:r>
              <a:rPr lang="en-US"/>
              <a:t>INFM2300 Team “Dart” Andreas Voigt, Rituraj Singh, Ricardo Lissner</a:t>
            </a:r>
          </a:p>
        </p:txBody>
      </p:sp>
      <p:sp>
        <p:nvSpPr>
          <p:cNvPr id="6" name="Foliennummernplatzhalter 5">
            <a:extLst>
              <a:ext uri="{FF2B5EF4-FFF2-40B4-BE49-F238E27FC236}">
                <a16:creationId xmlns:a16="http://schemas.microsoft.com/office/drawing/2014/main" id="{78B2FB66-73A3-46FE-A1FD-45AD12F5F53D}"/>
              </a:ext>
            </a:extLst>
          </p:cNvPr>
          <p:cNvSpPr txBox="1">
            <a:spLocks noGrp="1"/>
          </p:cNvSpPr>
          <p:nvPr>
            <p:ph type="sldNum" sz="quarter" idx="8"/>
          </p:nvPr>
        </p:nvSpPr>
        <p:spPr/>
        <p:txBody>
          <a:bodyPr/>
          <a:lstStyle>
            <a:lvl1pPr>
              <a:defRPr/>
            </a:lvl1pPr>
          </a:lstStyle>
          <a:p>
            <a:pPr lvl="0"/>
            <a:fld id="{18A68BF8-1B33-4245-9E82-A44EF6C02C4F}" type="slidenum">
              <a:rPr/>
              <a:pPr lvl="0"/>
              <a:t>‹Nr.›</a:t>
            </a:fld>
            <a:endParaRPr lang="en-US"/>
          </a:p>
        </p:txBody>
      </p:sp>
    </p:spTree>
    <p:extLst>
      <p:ext uri="{BB962C8B-B14F-4D97-AF65-F5344CB8AC3E}">
        <p14:creationId xmlns:p14="http://schemas.microsoft.com/office/powerpoint/2010/main" val="14175816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C6E636C-AD3D-48E9-B670-BF76796CB8A2}"/>
              </a:ext>
            </a:extLst>
          </p:cNvPr>
          <p:cNvSpPr txBox="1">
            <a:spLocks noGrp="1"/>
          </p:cNvSpPr>
          <p:nvPr>
            <p:ph type="title"/>
          </p:nvPr>
        </p:nvSpPr>
        <p:spPr/>
        <p:txBody>
          <a:bodyPr/>
          <a:lstStyle>
            <a:lvl1pPr>
              <a:defRPr/>
            </a:lvl1pPr>
          </a:lstStyle>
          <a:p>
            <a:pPr lvl="0"/>
            <a:r>
              <a:rPr lang="de-DE"/>
              <a:t>Mastertitelformat bearbeiten</a:t>
            </a:r>
            <a:endParaRPr lang="x-none"/>
          </a:p>
        </p:txBody>
      </p:sp>
      <p:sp>
        <p:nvSpPr>
          <p:cNvPr id="3" name="Vertikaler Textplatzhalter 2">
            <a:extLst>
              <a:ext uri="{FF2B5EF4-FFF2-40B4-BE49-F238E27FC236}">
                <a16:creationId xmlns:a16="http://schemas.microsoft.com/office/drawing/2014/main" id="{92DC35E2-F322-4BBB-A847-A7C626F95413}"/>
              </a:ext>
            </a:extLst>
          </p:cNvPr>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x-none"/>
          </a:p>
        </p:txBody>
      </p:sp>
      <p:sp>
        <p:nvSpPr>
          <p:cNvPr id="4" name="Datumsplatzhalter 3">
            <a:extLst>
              <a:ext uri="{FF2B5EF4-FFF2-40B4-BE49-F238E27FC236}">
                <a16:creationId xmlns:a16="http://schemas.microsoft.com/office/drawing/2014/main" id="{5A1EE998-3404-4C76-B27B-E7A9A635BE6E}"/>
              </a:ext>
            </a:extLst>
          </p:cNvPr>
          <p:cNvSpPr txBox="1">
            <a:spLocks noGrp="1"/>
          </p:cNvSpPr>
          <p:nvPr>
            <p:ph type="dt" sz="half" idx="7"/>
          </p:nvPr>
        </p:nvSpPr>
        <p:spPr/>
        <p:txBody>
          <a:bodyPr/>
          <a:lstStyle>
            <a:lvl1pPr>
              <a:defRPr/>
            </a:lvl1pPr>
          </a:lstStyle>
          <a:p>
            <a:pPr lvl="0"/>
            <a:r>
              <a:rPr lang="x-none"/>
              <a:t>28.01.2021, Donnerstag</a:t>
            </a:r>
            <a:endParaRPr lang="en-US"/>
          </a:p>
        </p:txBody>
      </p:sp>
      <p:sp>
        <p:nvSpPr>
          <p:cNvPr id="5" name="Fußzeilenplatzhalter 4">
            <a:extLst>
              <a:ext uri="{FF2B5EF4-FFF2-40B4-BE49-F238E27FC236}">
                <a16:creationId xmlns:a16="http://schemas.microsoft.com/office/drawing/2014/main" id="{E03B15D3-3E7A-4086-96F3-D886E0633A6C}"/>
              </a:ext>
            </a:extLst>
          </p:cNvPr>
          <p:cNvSpPr txBox="1">
            <a:spLocks noGrp="1"/>
          </p:cNvSpPr>
          <p:nvPr>
            <p:ph type="ftr" sz="quarter" idx="9"/>
          </p:nvPr>
        </p:nvSpPr>
        <p:spPr/>
        <p:txBody>
          <a:bodyPr/>
          <a:lstStyle>
            <a:lvl1pPr>
              <a:defRPr/>
            </a:lvl1pPr>
          </a:lstStyle>
          <a:p>
            <a:pPr lvl="0"/>
            <a:r>
              <a:rPr lang="en-US"/>
              <a:t>INFM2300 Team “Dart” Andreas Voigt, Rituraj Singh, Ricardo Lissner</a:t>
            </a:r>
          </a:p>
        </p:txBody>
      </p:sp>
      <p:sp>
        <p:nvSpPr>
          <p:cNvPr id="6" name="Foliennummernplatzhalter 5">
            <a:extLst>
              <a:ext uri="{FF2B5EF4-FFF2-40B4-BE49-F238E27FC236}">
                <a16:creationId xmlns:a16="http://schemas.microsoft.com/office/drawing/2014/main" id="{65E18206-1F4C-4F6C-9699-3564F2D119D9}"/>
              </a:ext>
            </a:extLst>
          </p:cNvPr>
          <p:cNvSpPr txBox="1">
            <a:spLocks noGrp="1"/>
          </p:cNvSpPr>
          <p:nvPr>
            <p:ph type="sldNum" sz="quarter" idx="8"/>
          </p:nvPr>
        </p:nvSpPr>
        <p:spPr/>
        <p:txBody>
          <a:bodyPr/>
          <a:lstStyle>
            <a:lvl1pPr>
              <a:defRPr/>
            </a:lvl1pPr>
          </a:lstStyle>
          <a:p>
            <a:pPr lvl="0"/>
            <a:fld id="{C67B09CA-AA62-40B2-8068-417082C359CB}" type="slidenum">
              <a:rPr/>
              <a:pPr lvl="0"/>
              <a:t>‹Nr.›</a:t>
            </a:fld>
            <a:endParaRPr lang="en-US"/>
          </a:p>
        </p:txBody>
      </p:sp>
    </p:spTree>
    <p:extLst>
      <p:ext uri="{BB962C8B-B14F-4D97-AF65-F5344CB8AC3E}">
        <p14:creationId xmlns:p14="http://schemas.microsoft.com/office/powerpoint/2010/main" val="3634815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572DC135-1AB6-4797-BC04-B89EDC79190F}"/>
              </a:ext>
            </a:extLst>
          </p:cNvPr>
          <p:cNvSpPr txBox="1">
            <a:spLocks noGrp="1"/>
          </p:cNvSpPr>
          <p:nvPr>
            <p:ph type="title" orient="vert"/>
          </p:nvPr>
        </p:nvSpPr>
        <p:spPr>
          <a:xfrm>
            <a:off x="6543675" y="365129"/>
            <a:ext cx="1971674" cy="5811834"/>
          </a:xfrm>
        </p:spPr>
        <p:txBody>
          <a:bodyPr vert="eaVert"/>
          <a:lstStyle>
            <a:lvl1pPr>
              <a:defRPr/>
            </a:lvl1pPr>
          </a:lstStyle>
          <a:p>
            <a:pPr lvl="0"/>
            <a:r>
              <a:rPr lang="de-DE"/>
              <a:t>Mastertitelformat bearbeiten</a:t>
            </a:r>
            <a:endParaRPr lang="x-none"/>
          </a:p>
        </p:txBody>
      </p:sp>
      <p:sp>
        <p:nvSpPr>
          <p:cNvPr id="3" name="Vertikaler Textplatzhalter 2">
            <a:extLst>
              <a:ext uri="{FF2B5EF4-FFF2-40B4-BE49-F238E27FC236}">
                <a16:creationId xmlns:a16="http://schemas.microsoft.com/office/drawing/2014/main" id="{51A8AD37-1EAD-48A2-9B0B-7AF75C26DBBE}"/>
              </a:ext>
            </a:extLst>
          </p:cNvPr>
          <p:cNvSpPr txBox="1">
            <a:spLocks noGrp="1"/>
          </p:cNvSpPr>
          <p:nvPr>
            <p:ph type="body" orient="vert" idx="1"/>
          </p:nvPr>
        </p:nvSpPr>
        <p:spPr>
          <a:xfrm>
            <a:off x="628650" y="365129"/>
            <a:ext cx="5800725" cy="5811834"/>
          </a:xfrm>
        </p:spPr>
        <p:txBody>
          <a:bodyPr vert="eaVert"/>
          <a:lstStyle>
            <a:lvl1pPr>
              <a:defRPr/>
            </a:lvl1pPr>
            <a:lvl2pPr>
              <a:defRPr/>
            </a:lvl2pPr>
            <a:lvl3pPr>
              <a:defRPr/>
            </a:lvl3pPr>
            <a:lvl4pPr>
              <a:defRPr/>
            </a:lvl4pPr>
            <a:lvl5pP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x-none"/>
          </a:p>
        </p:txBody>
      </p:sp>
      <p:sp>
        <p:nvSpPr>
          <p:cNvPr id="4" name="Datumsplatzhalter 3">
            <a:extLst>
              <a:ext uri="{FF2B5EF4-FFF2-40B4-BE49-F238E27FC236}">
                <a16:creationId xmlns:a16="http://schemas.microsoft.com/office/drawing/2014/main" id="{8B49B8C5-43AE-4DFC-B0E0-2651783E5774}"/>
              </a:ext>
            </a:extLst>
          </p:cNvPr>
          <p:cNvSpPr txBox="1">
            <a:spLocks noGrp="1"/>
          </p:cNvSpPr>
          <p:nvPr>
            <p:ph type="dt" sz="half" idx="7"/>
          </p:nvPr>
        </p:nvSpPr>
        <p:spPr/>
        <p:txBody>
          <a:bodyPr/>
          <a:lstStyle>
            <a:lvl1pPr>
              <a:defRPr/>
            </a:lvl1pPr>
          </a:lstStyle>
          <a:p>
            <a:pPr lvl="0"/>
            <a:r>
              <a:rPr lang="x-none"/>
              <a:t>28.01.2021, Donnerstag</a:t>
            </a:r>
            <a:endParaRPr lang="en-US"/>
          </a:p>
        </p:txBody>
      </p:sp>
      <p:sp>
        <p:nvSpPr>
          <p:cNvPr id="5" name="Fußzeilenplatzhalter 4">
            <a:extLst>
              <a:ext uri="{FF2B5EF4-FFF2-40B4-BE49-F238E27FC236}">
                <a16:creationId xmlns:a16="http://schemas.microsoft.com/office/drawing/2014/main" id="{EE52D28C-1032-466A-80F2-EFD686735ECE}"/>
              </a:ext>
            </a:extLst>
          </p:cNvPr>
          <p:cNvSpPr txBox="1">
            <a:spLocks noGrp="1"/>
          </p:cNvSpPr>
          <p:nvPr>
            <p:ph type="ftr" sz="quarter" idx="9"/>
          </p:nvPr>
        </p:nvSpPr>
        <p:spPr/>
        <p:txBody>
          <a:bodyPr/>
          <a:lstStyle>
            <a:lvl1pPr>
              <a:defRPr/>
            </a:lvl1pPr>
          </a:lstStyle>
          <a:p>
            <a:pPr lvl="0"/>
            <a:r>
              <a:rPr lang="en-US"/>
              <a:t>INFM2300 Team “Dart” Andreas Voigt, Rituraj Singh, Ricardo Lissner</a:t>
            </a:r>
          </a:p>
        </p:txBody>
      </p:sp>
      <p:sp>
        <p:nvSpPr>
          <p:cNvPr id="6" name="Foliennummernplatzhalter 5">
            <a:extLst>
              <a:ext uri="{FF2B5EF4-FFF2-40B4-BE49-F238E27FC236}">
                <a16:creationId xmlns:a16="http://schemas.microsoft.com/office/drawing/2014/main" id="{460A47EA-9242-4DCB-B87D-FCDB83D74041}"/>
              </a:ext>
            </a:extLst>
          </p:cNvPr>
          <p:cNvSpPr txBox="1">
            <a:spLocks noGrp="1"/>
          </p:cNvSpPr>
          <p:nvPr>
            <p:ph type="sldNum" sz="quarter" idx="8"/>
          </p:nvPr>
        </p:nvSpPr>
        <p:spPr/>
        <p:txBody>
          <a:bodyPr/>
          <a:lstStyle>
            <a:lvl1pPr>
              <a:defRPr/>
            </a:lvl1pPr>
          </a:lstStyle>
          <a:p>
            <a:pPr lvl="0"/>
            <a:fld id="{8B81FC7F-9990-40D0-869B-1D392AB4CB13}" type="slidenum">
              <a:rPr/>
              <a:pPr lvl="0"/>
              <a:t>‹Nr.›</a:t>
            </a:fld>
            <a:endParaRPr lang="en-US"/>
          </a:p>
        </p:txBody>
      </p:sp>
    </p:spTree>
    <p:extLst>
      <p:ext uri="{BB962C8B-B14F-4D97-AF65-F5344CB8AC3E}">
        <p14:creationId xmlns:p14="http://schemas.microsoft.com/office/powerpoint/2010/main" val="1522759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A8CDD65-6F07-4012-AE67-DE152D107A8E}"/>
              </a:ext>
            </a:extLst>
          </p:cNvPr>
          <p:cNvSpPr txBox="1">
            <a:spLocks noGrp="1"/>
          </p:cNvSpPr>
          <p:nvPr>
            <p:ph type="title"/>
          </p:nvPr>
        </p:nvSpPr>
        <p:spPr/>
        <p:txBody>
          <a:bodyPr/>
          <a:lstStyle>
            <a:lvl1pPr>
              <a:defRPr/>
            </a:lvl1pPr>
          </a:lstStyle>
          <a:p>
            <a:pPr lvl="0"/>
            <a:r>
              <a:rPr lang="de-DE"/>
              <a:t>Mastertitelformat bearbeiten</a:t>
            </a:r>
            <a:endParaRPr lang="x-none"/>
          </a:p>
        </p:txBody>
      </p:sp>
      <p:sp>
        <p:nvSpPr>
          <p:cNvPr id="3" name="Inhaltsplatzhalter 2">
            <a:extLst>
              <a:ext uri="{FF2B5EF4-FFF2-40B4-BE49-F238E27FC236}">
                <a16:creationId xmlns:a16="http://schemas.microsoft.com/office/drawing/2014/main" id="{A8717BF9-0215-413E-A81A-A948CDFFC7AE}"/>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x-none"/>
          </a:p>
        </p:txBody>
      </p:sp>
      <p:sp>
        <p:nvSpPr>
          <p:cNvPr id="4" name="Datumsplatzhalter 3">
            <a:extLst>
              <a:ext uri="{FF2B5EF4-FFF2-40B4-BE49-F238E27FC236}">
                <a16:creationId xmlns:a16="http://schemas.microsoft.com/office/drawing/2014/main" id="{57FFD882-B2F1-4C08-ACFD-9485403FB3C7}"/>
              </a:ext>
            </a:extLst>
          </p:cNvPr>
          <p:cNvSpPr txBox="1">
            <a:spLocks noGrp="1"/>
          </p:cNvSpPr>
          <p:nvPr>
            <p:ph type="dt" sz="half" idx="7"/>
          </p:nvPr>
        </p:nvSpPr>
        <p:spPr/>
        <p:txBody>
          <a:bodyPr/>
          <a:lstStyle>
            <a:lvl1pPr>
              <a:defRPr/>
            </a:lvl1pPr>
          </a:lstStyle>
          <a:p>
            <a:pPr lvl="0"/>
            <a:r>
              <a:rPr lang="x-none"/>
              <a:t>28.01.2021, Donnerstag</a:t>
            </a:r>
            <a:endParaRPr lang="en-US"/>
          </a:p>
        </p:txBody>
      </p:sp>
      <p:sp>
        <p:nvSpPr>
          <p:cNvPr id="5" name="Fußzeilenplatzhalter 4">
            <a:extLst>
              <a:ext uri="{FF2B5EF4-FFF2-40B4-BE49-F238E27FC236}">
                <a16:creationId xmlns:a16="http://schemas.microsoft.com/office/drawing/2014/main" id="{6D7CA71A-A11C-4683-8C42-BE645E5A17DC}"/>
              </a:ext>
            </a:extLst>
          </p:cNvPr>
          <p:cNvSpPr txBox="1">
            <a:spLocks noGrp="1"/>
          </p:cNvSpPr>
          <p:nvPr>
            <p:ph type="ftr" sz="quarter" idx="9"/>
          </p:nvPr>
        </p:nvSpPr>
        <p:spPr/>
        <p:txBody>
          <a:bodyPr/>
          <a:lstStyle>
            <a:lvl1pPr>
              <a:defRPr/>
            </a:lvl1pPr>
          </a:lstStyle>
          <a:p>
            <a:pPr lvl="0"/>
            <a:r>
              <a:rPr lang="en-US"/>
              <a:t>INFM2300 Team “Dart” Andreas Voigt, Rituraj Singh, Ricardo Lissner</a:t>
            </a:r>
          </a:p>
        </p:txBody>
      </p:sp>
      <p:sp>
        <p:nvSpPr>
          <p:cNvPr id="6" name="Foliennummernplatzhalter 5">
            <a:extLst>
              <a:ext uri="{FF2B5EF4-FFF2-40B4-BE49-F238E27FC236}">
                <a16:creationId xmlns:a16="http://schemas.microsoft.com/office/drawing/2014/main" id="{386D11E2-10E4-4413-B923-852A2AA06BE2}"/>
              </a:ext>
            </a:extLst>
          </p:cNvPr>
          <p:cNvSpPr txBox="1">
            <a:spLocks noGrp="1"/>
          </p:cNvSpPr>
          <p:nvPr>
            <p:ph type="sldNum" sz="quarter" idx="8"/>
          </p:nvPr>
        </p:nvSpPr>
        <p:spPr/>
        <p:txBody>
          <a:bodyPr/>
          <a:lstStyle>
            <a:lvl1pPr>
              <a:defRPr/>
            </a:lvl1pPr>
          </a:lstStyle>
          <a:p>
            <a:pPr lvl="0"/>
            <a:fld id="{356F8747-A285-4C6A-826F-F9E69C07D987}" type="slidenum">
              <a:rPr/>
              <a:pPr lvl="0"/>
              <a:t>‹Nr.›</a:t>
            </a:fld>
            <a:endParaRPr lang="en-US"/>
          </a:p>
        </p:txBody>
      </p:sp>
    </p:spTree>
    <p:extLst>
      <p:ext uri="{BB962C8B-B14F-4D97-AF65-F5344CB8AC3E}">
        <p14:creationId xmlns:p14="http://schemas.microsoft.com/office/powerpoint/2010/main" val="449876582"/>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2583CCD-66A1-4510-959F-92616A1089B7}"/>
              </a:ext>
            </a:extLst>
          </p:cNvPr>
          <p:cNvSpPr txBox="1">
            <a:spLocks noGrp="1"/>
          </p:cNvSpPr>
          <p:nvPr>
            <p:ph type="title"/>
          </p:nvPr>
        </p:nvSpPr>
        <p:spPr>
          <a:xfrm>
            <a:off x="623885" y="1709735"/>
            <a:ext cx="7886700" cy="2852735"/>
          </a:xfrm>
        </p:spPr>
        <p:txBody>
          <a:bodyPr anchor="b"/>
          <a:lstStyle>
            <a:lvl1pPr>
              <a:defRPr sz="4500"/>
            </a:lvl1pPr>
          </a:lstStyle>
          <a:p>
            <a:pPr lvl="0"/>
            <a:r>
              <a:rPr lang="de-DE"/>
              <a:t>Mastertitelformat bearbeiten</a:t>
            </a:r>
            <a:endParaRPr lang="x-none"/>
          </a:p>
        </p:txBody>
      </p:sp>
      <p:sp>
        <p:nvSpPr>
          <p:cNvPr id="3" name="Textplatzhalter 2">
            <a:extLst>
              <a:ext uri="{FF2B5EF4-FFF2-40B4-BE49-F238E27FC236}">
                <a16:creationId xmlns:a16="http://schemas.microsoft.com/office/drawing/2014/main" id="{44581010-74B2-46B2-9F06-5585000FA1A0}"/>
              </a:ext>
            </a:extLst>
          </p:cNvPr>
          <p:cNvSpPr txBox="1">
            <a:spLocks noGrp="1"/>
          </p:cNvSpPr>
          <p:nvPr>
            <p:ph type="body" idx="1"/>
          </p:nvPr>
        </p:nvSpPr>
        <p:spPr>
          <a:xfrm>
            <a:off x="623885" y="4589465"/>
            <a:ext cx="7886700" cy="1500182"/>
          </a:xfrm>
        </p:spPr>
        <p:txBody>
          <a:bodyPr/>
          <a:lstStyle>
            <a:lvl1pPr marL="0" indent="0">
              <a:buNone/>
              <a:defRPr sz="1800">
                <a:solidFill>
                  <a:srgbClr val="898989"/>
                </a:solidFill>
              </a:defRPr>
            </a:lvl1pPr>
          </a:lstStyle>
          <a:p>
            <a:pPr lvl="0"/>
            <a:r>
              <a:rPr lang="de-DE"/>
              <a:t>Mastertextformat bearbeiten</a:t>
            </a:r>
          </a:p>
        </p:txBody>
      </p:sp>
      <p:sp>
        <p:nvSpPr>
          <p:cNvPr id="4" name="Datumsplatzhalter 3">
            <a:extLst>
              <a:ext uri="{FF2B5EF4-FFF2-40B4-BE49-F238E27FC236}">
                <a16:creationId xmlns:a16="http://schemas.microsoft.com/office/drawing/2014/main" id="{97E4851B-4774-4031-8E79-CE47E84482F7}"/>
              </a:ext>
            </a:extLst>
          </p:cNvPr>
          <p:cNvSpPr txBox="1">
            <a:spLocks noGrp="1"/>
          </p:cNvSpPr>
          <p:nvPr>
            <p:ph type="dt" sz="half" idx="7"/>
          </p:nvPr>
        </p:nvSpPr>
        <p:spPr/>
        <p:txBody>
          <a:bodyPr/>
          <a:lstStyle>
            <a:lvl1pPr>
              <a:defRPr/>
            </a:lvl1pPr>
          </a:lstStyle>
          <a:p>
            <a:pPr lvl="0"/>
            <a:r>
              <a:rPr lang="x-none"/>
              <a:t>28.01.2021, Donnerstag</a:t>
            </a:r>
            <a:endParaRPr lang="en-US"/>
          </a:p>
        </p:txBody>
      </p:sp>
      <p:sp>
        <p:nvSpPr>
          <p:cNvPr id="5" name="Fußzeilenplatzhalter 4">
            <a:extLst>
              <a:ext uri="{FF2B5EF4-FFF2-40B4-BE49-F238E27FC236}">
                <a16:creationId xmlns:a16="http://schemas.microsoft.com/office/drawing/2014/main" id="{889E6D1C-E65E-46CA-A0AF-E5FE275AEDFF}"/>
              </a:ext>
            </a:extLst>
          </p:cNvPr>
          <p:cNvSpPr txBox="1">
            <a:spLocks noGrp="1"/>
          </p:cNvSpPr>
          <p:nvPr>
            <p:ph type="ftr" sz="quarter" idx="9"/>
          </p:nvPr>
        </p:nvSpPr>
        <p:spPr/>
        <p:txBody>
          <a:bodyPr/>
          <a:lstStyle>
            <a:lvl1pPr>
              <a:defRPr/>
            </a:lvl1pPr>
          </a:lstStyle>
          <a:p>
            <a:pPr lvl="0"/>
            <a:r>
              <a:rPr lang="en-US"/>
              <a:t>INFM2300 Team “Dart” Andreas Voigt, Rituraj Singh, Ricardo Lissner</a:t>
            </a:r>
          </a:p>
        </p:txBody>
      </p:sp>
      <p:sp>
        <p:nvSpPr>
          <p:cNvPr id="6" name="Foliennummernplatzhalter 5">
            <a:extLst>
              <a:ext uri="{FF2B5EF4-FFF2-40B4-BE49-F238E27FC236}">
                <a16:creationId xmlns:a16="http://schemas.microsoft.com/office/drawing/2014/main" id="{7A75BFF4-1458-49AD-9647-41ABAF3A95D6}"/>
              </a:ext>
            </a:extLst>
          </p:cNvPr>
          <p:cNvSpPr txBox="1">
            <a:spLocks noGrp="1"/>
          </p:cNvSpPr>
          <p:nvPr>
            <p:ph type="sldNum" sz="quarter" idx="8"/>
          </p:nvPr>
        </p:nvSpPr>
        <p:spPr/>
        <p:txBody>
          <a:bodyPr/>
          <a:lstStyle>
            <a:lvl1pPr>
              <a:defRPr/>
            </a:lvl1pPr>
          </a:lstStyle>
          <a:p>
            <a:pPr lvl="0"/>
            <a:fld id="{17F90FF8-F638-424C-A996-BED65FF3E2C8}" type="slidenum">
              <a:rPr/>
              <a:pPr lvl="0"/>
              <a:t>‹Nr.›</a:t>
            </a:fld>
            <a:endParaRPr lang="en-US"/>
          </a:p>
        </p:txBody>
      </p:sp>
    </p:spTree>
    <p:extLst>
      <p:ext uri="{BB962C8B-B14F-4D97-AF65-F5344CB8AC3E}">
        <p14:creationId xmlns:p14="http://schemas.microsoft.com/office/powerpoint/2010/main" val="4215480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5E0A955-837E-4783-8EFC-B8B912354AD7}"/>
              </a:ext>
            </a:extLst>
          </p:cNvPr>
          <p:cNvSpPr txBox="1">
            <a:spLocks noGrp="1"/>
          </p:cNvSpPr>
          <p:nvPr>
            <p:ph type="title"/>
          </p:nvPr>
        </p:nvSpPr>
        <p:spPr/>
        <p:txBody>
          <a:bodyPr/>
          <a:lstStyle>
            <a:lvl1pPr>
              <a:defRPr/>
            </a:lvl1pPr>
          </a:lstStyle>
          <a:p>
            <a:pPr lvl="0"/>
            <a:r>
              <a:rPr lang="de-DE"/>
              <a:t>Mastertitelformat bearbeiten</a:t>
            </a:r>
            <a:endParaRPr lang="x-none"/>
          </a:p>
        </p:txBody>
      </p:sp>
      <p:sp>
        <p:nvSpPr>
          <p:cNvPr id="3" name="Inhaltsplatzhalter 2">
            <a:extLst>
              <a:ext uri="{FF2B5EF4-FFF2-40B4-BE49-F238E27FC236}">
                <a16:creationId xmlns:a16="http://schemas.microsoft.com/office/drawing/2014/main" id="{4EC4AD34-975B-4ED3-9F7C-800418D59887}"/>
              </a:ext>
            </a:extLst>
          </p:cNvPr>
          <p:cNvSpPr txBox="1">
            <a:spLocks noGrp="1"/>
          </p:cNvSpPr>
          <p:nvPr>
            <p:ph idx="1"/>
          </p:nvPr>
        </p:nvSpPr>
        <p:spPr>
          <a:xfrm>
            <a:off x="628650" y="1825627"/>
            <a:ext cx="3886200" cy="4351336"/>
          </a:xfrm>
        </p:spPr>
        <p:txBody>
          <a:bodyPr/>
          <a:lstStyle>
            <a:lvl1pPr>
              <a:defRPr/>
            </a:lvl1pPr>
            <a:lvl2pPr>
              <a:defRPr/>
            </a:lvl2pPr>
            <a:lvl3pPr>
              <a:defRPr/>
            </a:lvl3pPr>
            <a:lvl4pPr>
              <a:defRPr/>
            </a:lvl4pPr>
            <a:lvl5pP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x-none"/>
          </a:p>
        </p:txBody>
      </p:sp>
      <p:sp>
        <p:nvSpPr>
          <p:cNvPr id="4" name="Inhaltsplatzhalter 3">
            <a:extLst>
              <a:ext uri="{FF2B5EF4-FFF2-40B4-BE49-F238E27FC236}">
                <a16:creationId xmlns:a16="http://schemas.microsoft.com/office/drawing/2014/main" id="{54F5F207-91EC-4063-B613-338780A031D8}"/>
              </a:ext>
            </a:extLst>
          </p:cNvPr>
          <p:cNvSpPr txBox="1">
            <a:spLocks noGrp="1"/>
          </p:cNvSpPr>
          <p:nvPr>
            <p:ph idx="2"/>
          </p:nvPr>
        </p:nvSpPr>
        <p:spPr>
          <a:xfrm>
            <a:off x="4629149" y="1825627"/>
            <a:ext cx="3886200" cy="4351336"/>
          </a:xfrm>
        </p:spPr>
        <p:txBody>
          <a:bodyPr/>
          <a:lstStyle>
            <a:lvl1pPr>
              <a:defRPr/>
            </a:lvl1pPr>
            <a:lvl2pPr>
              <a:defRPr/>
            </a:lvl2pPr>
            <a:lvl3pPr>
              <a:defRPr/>
            </a:lvl3pPr>
            <a:lvl4pPr>
              <a:defRPr/>
            </a:lvl4pPr>
            <a:lvl5pP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x-none"/>
          </a:p>
        </p:txBody>
      </p:sp>
      <p:sp>
        <p:nvSpPr>
          <p:cNvPr id="5" name="Datumsplatzhalter 4">
            <a:extLst>
              <a:ext uri="{FF2B5EF4-FFF2-40B4-BE49-F238E27FC236}">
                <a16:creationId xmlns:a16="http://schemas.microsoft.com/office/drawing/2014/main" id="{E98B962F-8CC8-4A56-AE43-8BCAC8D2A879}"/>
              </a:ext>
            </a:extLst>
          </p:cNvPr>
          <p:cNvSpPr txBox="1">
            <a:spLocks noGrp="1"/>
          </p:cNvSpPr>
          <p:nvPr>
            <p:ph type="dt" sz="half" idx="7"/>
          </p:nvPr>
        </p:nvSpPr>
        <p:spPr/>
        <p:txBody>
          <a:bodyPr/>
          <a:lstStyle>
            <a:lvl1pPr>
              <a:defRPr/>
            </a:lvl1pPr>
          </a:lstStyle>
          <a:p>
            <a:pPr lvl="0"/>
            <a:r>
              <a:rPr lang="x-none"/>
              <a:t>28.01.2021, Donnerstag</a:t>
            </a:r>
            <a:endParaRPr lang="en-US"/>
          </a:p>
        </p:txBody>
      </p:sp>
      <p:sp>
        <p:nvSpPr>
          <p:cNvPr id="6" name="Fußzeilenplatzhalter 5">
            <a:extLst>
              <a:ext uri="{FF2B5EF4-FFF2-40B4-BE49-F238E27FC236}">
                <a16:creationId xmlns:a16="http://schemas.microsoft.com/office/drawing/2014/main" id="{1004A2C7-724C-4E1A-9A8E-17029399AE71}"/>
              </a:ext>
            </a:extLst>
          </p:cNvPr>
          <p:cNvSpPr txBox="1">
            <a:spLocks noGrp="1"/>
          </p:cNvSpPr>
          <p:nvPr>
            <p:ph type="ftr" sz="quarter" idx="9"/>
          </p:nvPr>
        </p:nvSpPr>
        <p:spPr/>
        <p:txBody>
          <a:bodyPr/>
          <a:lstStyle>
            <a:lvl1pPr>
              <a:defRPr/>
            </a:lvl1pPr>
          </a:lstStyle>
          <a:p>
            <a:pPr lvl="0"/>
            <a:r>
              <a:rPr lang="en-US"/>
              <a:t>INFM2300 Team “Dart” Andreas Voigt, Rituraj Singh, Ricardo Lissner</a:t>
            </a:r>
          </a:p>
        </p:txBody>
      </p:sp>
      <p:sp>
        <p:nvSpPr>
          <p:cNvPr id="7" name="Foliennummernplatzhalter 6">
            <a:extLst>
              <a:ext uri="{FF2B5EF4-FFF2-40B4-BE49-F238E27FC236}">
                <a16:creationId xmlns:a16="http://schemas.microsoft.com/office/drawing/2014/main" id="{61BAC9A7-5F2E-40E1-87CE-3535F2FDFFD4}"/>
              </a:ext>
            </a:extLst>
          </p:cNvPr>
          <p:cNvSpPr txBox="1">
            <a:spLocks noGrp="1"/>
          </p:cNvSpPr>
          <p:nvPr>
            <p:ph type="sldNum" sz="quarter" idx="8"/>
          </p:nvPr>
        </p:nvSpPr>
        <p:spPr/>
        <p:txBody>
          <a:bodyPr/>
          <a:lstStyle>
            <a:lvl1pPr>
              <a:defRPr/>
            </a:lvl1pPr>
          </a:lstStyle>
          <a:p>
            <a:pPr lvl="0"/>
            <a:fld id="{BE10914A-A884-4B9A-A527-C891FD38958E}" type="slidenum">
              <a:rPr/>
              <a:pPr lvl="0"/>
              <a:t>‹Nr.›</a:t>
            </a:fld>
            <a:endParaRPr lang="en-US"/>
          </a:p>
        </p:txBody>
      </p:sp>
    </p:spTree>
    <p:extLst>
      <p:ext uri="{BB962C8B-B14F-4D97-AF65-F5344CB8AC3E}">
        <p14:creationId xmlns:p14="http://schemas.microsoft.com/office/powerpoint/2010/main" val="75296742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5CDA4C8-A040-465C-B598-EB1A561745C1}"/>
              </a:ext>
            </a:extLst>
          </p:cNvPr>
          <p:cNvSpPr txBox="1">
            <a:spLocks noGrp="1"/>
          </p:cNvSpPr>
          <p:nvPr>
            <p:ph type="title"/>
          </p:nvPr>
        </p:nvSpPr>
        <p:spPr>
          <a:xfrm>
            <a:off x="629838" y="365129"/>
            <a:ext cx="7886700" cy="1325559"/>
          </a:xfrm>
        </p:spPr>
        <p:txBody>
          <a:bodyPr/>
          <a:lstStyle>
            <a:lvl1pPr>
              <a:defRPr/>
            </a:lvl1pPr>
          </a:lstStyle>
          <a:p>
            <a:pPr lvl="0"/>
            <a:r>
              <a:rPr lang="de-DE"/>
              <a:t>Mastertitelformat bearbeiten</a:t>
            </a:r>
            <a:endParaRPr lang="x-none"/>
          </a:p>
        </p:txBody>
      </p:sp>
      <p:sp>
        <p:nvSpPr>
          <p:cNvPr id="3" name="Textplatzhalter 2">
            <a:extLst>
              <a:ext uri="{FF2B5EF4-FFF2-40B4-BE49-F238E27FC236}">
                <a16:creationId xmlns:a16="http://schemas.microsoft.com/office/drawing/2014/main" id="{EA756B3A-EFD6-4753-A9C9-190DA708432C}"/>
              </a:ext>
            </a:extLst>
          </p:cNvPr>
          <p:cNvSpPr txBox="1">
            <a:spLocks noGrp="1"/>
          </p:cNvSpPr>
          <p:nvPr>
            <p:ph type="body" idx="1"/>
          </p:nvPr>
        </p:nvSpPr>
        <p:spPr>
          <a:xfrm>
            <a:off x="629838" y="1681160"/>
            <a:ext cx="3868341" cy="823910"/>
          </a:xfrm>
        </p:spPr>
        <p:txBody>
          <a:bodyPr anchor="b"/>
          <a:lstStyle>
            <a:lvl1pPr marL="0" indent="0">
              <a:buNone/>
              <a:defRPr sz="1800" b="1"/>
            </a:lvl1pPr>
          </a:lstStyle>
          <a:p>
            <a:pPr lvl="0"/>
            <a:r>
              <a:rPr lang="de-DE"/>
              <a:t>Mastertextformat bearbeiten</a:t>
            </a:r>
          </a:p>
        </p:txBody>
      </p:sp>
      <p:sp>
        <p:nvSpPr>
          <p:cNvPr id="4" name="Inhaltsplatzhalter 3">
            <a:extLst>
              <a:ext uri="{FF2B5EF4-FFF2-40B4-BE49-F238E27FC236}">
                <a16:creationId xmlns:a16="http://schemas.microsoft.com/office/drawing/2014/main" id="{FE68D303-AAA7-47BC-B4CA-7842BDB4B956}"/>
              </a:ext>
            </a:extLst>
          </p:cNvPr>
          <p:cNvSpPr txBox="1">
            <a:spLocks noGrp="1"/>
          </p:cNvSpPr>
          <p:nvPr>
            <p:ph idx="2"/>
          </p:nvPr>
        </p:nvSpPr>
        <p:spPr>
          <a:xfrm>
            <a:off x="629838" y="2505071"/>
            <a:ext cx="3868341" cy="3684583"/>
          </a:xfrm>
        </p:spPr>
        <p:txBody>
          <a:bodyPr/>
          <a:lstStyle>
            <a:lvl1pPr>
              <a:defRPr/>
            </a:lvl1pPr>
            <a:lvl2pPr>
              <a:defRPr/>
            </a:lvl2pPr>
            <a:lvl3pPr>
              <a:defRPr/>
            </a:lvl3pPr>
            <a:lvl4pPr>
              <a:defRPr/>
            </a:lvl4pPr>
            <a:lvl5pP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x-none"/>
          </a:p>
        </p:txBody>
      </p:sp>
      <p:sp>
        <p:nvSpPr>
          <p:cNvPr id="5" name="Textplatzhalter 4">
            <a:extLst>
              <a:ext uri="{FF2B5EF4-FFF2-40B4-BE49-F238E27FC236}">
                <a16:creationId xmlns:a16="http://schemas.microsoft.com/office/drawing/2014/main" id="{BCFBE130-AAC4-4E44-B194-CB85EF6EFE01}"/>
              </a:ext>
            </a:extLst>
          </p:cNvPr>
          <p:cNvSpPr txBox="1">
            <a:spLocks noGrp="1"/>
          </p:cNvSpPr>
          <p:nvPr>
            <p:ph type="body" idx="3"/>
          </p:nvPr>
        </p:nvSpPr>
        <p:spPr>
          <a:xfrm>
            <a:off x="4629149" y="1681160"/>
            <a:ext cx="3887388" cy="823910"/>
          </a:xfrm>
        </p:spPr>
        <p:txBody>
          <a:bodyPr anchor="b"/>
          <a:lstStyle>
            <a:lvl1pPr marL="0" indent="0">
              <a:buNone/>
              <a:defRPr sz="1800" b="1"/>
            </a:lvl1pPr>
          </a:lstStyle>
          <a:p>
            <a:pPr lvl="0"/>
            <a:r>
              <a:rPr lang="de-DE"/>
              <a:t>Mastertextformat bearbeiten</a:t>
            </a:r>
          </a:p>
        </p:txBody>
      </p:sp>
      <p:sp>
        <p:nvSpPr>
          <p:cNvPr id="6" name="Inhaltsplatzhalter 5">
            <a:extLst>
              <a:ext uri="{FF2B5EF4-FFF2-40B4-BE49-F238E27FC236}">
                <a16:creationId xmlns:a16="http://schemas.microsoft.com/office/drawing/2014/main" id="{D7747157-892F-4A34-9035-875A415B5A0F}"/>
              </a:ext>
            </a:extLst>
          </p:cNvPr>
          <p:cNvSpPr txBox="1">
            <a:spLocks noGrp="1"/>
          </p:cNvSpPr>
          <p:nvPr>
            <p:ph idx="4"/>
          </p:nvPr>
        </p:nvSpPr>
        <p:spPr>
          <a:xfrm>
            <a:off x="4629149" y="2505071"/>
            <a:ext cx="3887388" cy="3684583"/>
          </a:xfrm>
        </p:spPr>
        <p:txBody>
          <a:bodyPr/>
          <a:lstStyle>
            <a:lvl1pPr>
              <a:defRPr/>
            </a:lvl1pPr>
            <a:lvl2pPr>
              <a:defRPr/>
            </a:lvl2pPr>
            <a:lvl3pPr>
              <a:defRPr/>
            </a:lvl3pPr>
            <a:lvl4pPr>
              <a:defRPr/>
            </a:lvl4pPr>
            <a:lvl5pPr>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x-none"/>
          </a:p>
        </p:txBody>
      </p:sp>
      <p:sp>
        <p:nvSpPr>
          <p:cNvPr id="7" name="Datumsplatzhalter 6">
            <a:extLst>
              <a:ext uri="{FF2B5EF4-FFF2-40B4-BE49-F238E27FC236}">
                <a16:creationId xmlns:a16="http://schemas.microsoft.com/office/drawing/2014/main" id="{30F060A8-96E6-423D-AAD8-374E814F3110}"/>
              </a:ext>
            </a:extLst>
          </p:cNvPr>
          <p:cNvSpPr txBox="1">
            <a:spLocks noGrp="1"/>
          </p:cNvSpPr>
          <p:nvPr>
            <p:ph type="dt" sz="half" idx="7"/>
          </p:nvPr>
        </p:nvSpPr>
        <p:spPr/>
        <p:txBody>
          <a:bodyPr/>
          <a:lstStyle>
            <a:lvl1pPr>
              <a:defRPr/>
            </a:lvl1pPr>
          </a:lstStyle>
          <a:p>
            <a:pPr lvl="0"/>
            <a:r>
              <a:rPr lang="x-none"/>
              <a:t>28.01.2021, Donnerstag</a:t>
            </a:r>
            <a:endParaRPr lang="en-US"/>
          </a:p>
        </p:txBody>
      </p:sp>
      <p:sp>
        <p:nvSpPr>
          <p:cNvPr id="8" name="Fußzeilenplatzhalter 7">
            <a:extLst>
              <a:ext uri="{FF2B5EF4-FFF2-40B4-BE49-F238E27FC236}">
                <a16:creationId xmlns:a16="http://schemas.microsoft.com/office/drawing/2014/main" id="{3B9D3C6C-9DAD-4629-8448-EB99C9672024}"/>
              </a:ext>
            </a:extLst>
          </p:cNvPr>
          <p:cNvSpPr txBox="1">
            <a:spLocks noGrp="1"/>
          </p:cNvSpPr>
          <p:nvPr>
            <p:ph type="ftr" sz="quarter" idx="9"/>
          </p:nvPr>
        </p:nvSpPr>
        <p:spPr/>
        <p:txBody>
          <a:bodyPr/>
          <a:lstStyle>
            <a:lvl1pPr>
              <a:defRPr/>
            </a:lvl1pPr>
          </a:lstStyle>
          <a:p>
            <a:pPr lvl="0"/>
            <a:r>
              <a:rPr lang="en-US"/>
              <a:t>INFM2300 Team “Dart” Andreas Voigt, Rituraj Singh, Ricardo Lissner</a:t>
            </a:r>
          </a:p>
        </p:txBody>
      </p:sp>
      <p:sp>
        <p:nvSpPr>
          <p:cNvPr id="9" name="Foliennummernplatzhalter 8">
            <a:extLst>
              <a:ext uri="{FF2B5EF4-FFF2-40B4-BE49-F238E27FC236}">
                <a16:creationId xmlns:a16="http://schemas.microsoft.com/office/drawing/2014/main" id="{253F5ED5-5D58-4466-8A48-533D5F1B77BB}"/>
              </a:ext>
            </a:extLst>
          </p:cNvPr>
          <p:cNvSpPr txBox="1">
            <a:spLocks noGrp="1"/>
          </p:cNvSpPr>
          <p:nvPr>
            <p:ph type="sldNum" sz="quarter" idx="8"/>
          </p:nvPr>
        </p:nvSpPr>
        <p:spPr/>
        <p:txBody>
          <a:bodyPr/>
          <a:lstStyle>
            <a:lvl1pPr>
              <a:defRPr/>
            </a:lvl1pPr>
          </a:lstStyle>
          <a:p>
            <a:pPr lvl="0"/>
            <a:fld id="{FD54110F-D6ED-46BC-8A97-90104E0BD989}" type="slidenum">
              <a:rPr/>
              <a:pPr lvl="0"/>
              <a:t>‹Nr.›</a:t>
            </a:fld>
            <a:endParaRPr lang="en-US"/>
          </a:p>
        </p:txBody>
      </p:sp>
    </p:spTree>
    <p:extLst>
      <p:ext uri="{BB962C8B-B14F-4D97-AF65-F5344CB8AC3E}">
        <p14:creationId xmlns:p14="http://schemas.microsoft.com/office/powerpoint/2010/main" val="37756263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4B6E99A-949C-492C-B0E0-8257CC0002D3}"/>
              </a:ext>
            </a:extLst>
          </p:cNvPr>
          <p:cNvSpPr txBox="1">
            <a:spLocks noGrp="1"/>
          </p:cNvSpPr>
          <p:nvPr>
            <p:ph type="title"/>
          </p:nvPr>
        </p:nvSpPr>
        <p:spPr/>
        <p:txBody>
          <a:bodyPr/>
          <a:lstStyle>
            <a:lvl1pPr>
              <a:defRPr/>
            </a:lvl1pPr>
          </a:lstStyle>
          <a:p>
            <a:pPr lvl="0"/>
            <a:r>
              <a:rPr lang="de-DE"/>
              <a:t>Mastertitelformat bearbeiten</a:t>
            </a:r>
            <a:endParaRPr lang="x-none"/>
          </a:p>
        </p:txBody>
      </p:sp>
      <p:sp>
        <p:nvSpPr>
          <p:cNvPr id="3" name="Datumsplatzhalter 2">
            <a:extLst>
              <a:ext uri="{FF2B5EF4-FFF2-40B4-BE49-F238E27FC236}">
                <a16:creationId xmlns:a16="http://schemas.microsoft.com/office/drawing/2014/main" id="{3EFF258A-8AB4-4F78-A451-93B8E2A232CD}"/>
              </a:ext>
            </a:extLst>
          </p:cNvPr>
          <p:cNvSpPr txBox="1">
            <a:spLocks noGrp="1"/>
          </p:cNvSpPr>
          <p:nvPr>
            <p:ph type="dt" sz="half" idx="7"/>
          </p:nvPr>
        </p:nvSpPr>
        <p:spPr/>
        <p:txBody>
          <a:bodyPr/>
          <a:lstStyle>
            <a:lvl1pPr>
              <a:defRPr/>
            </a:lvl1pPr>
          </a:lstStyle>
          <a:p>
            <a:pPr lvl="0"/>
            <a:r>
              <a:rPr lang="x-none"/>
              <a:t>28.01.2021, Donnerstag</a:t>
            </a:r>
            <a:endParaRPr lang="en-US"/>
          </a:p>
        </p:txBody>
      </p:sp>
      <p:sp>
        <p:nvSpPr>
          <p:cNvPr id="4" name="Fußzeilenplatzhalter 3">
            <a:extLst>
              <a:ext uri="{FF2B5EF4-FFF2-40B4-BE49-F238E27FC236}">
                <a16:creationId xmlns:a16="http://schemas.microsoft.com/office/drawing/2014/main" id="{701A1354-E3E3-4D51-9E5B-0F8E003D9B41}"/>
              </a:ext>
            </a:extLst>
          </p:cNvPr>
          <p:cNvSpPr txBox="1">
            <a:spLocks noGrp="1"/>
          </p:cNvSpPr>
          <p:nvPr>
            <p:ph type="ftr" sz="quarter" idx="9"/>
          </p:nvPr>
        </p:nvSpPr>
        <p:spPr/>
        <p:txBody>
          <a:bodyPr/>
          <a:lstStyle>
            <a:lvl1pPr>
              <a:defRPr/>
            </a:lvl1pPr>
          </a:lstStyle>
          <a:p>
            <a:pPr lvl="0"/>
            <a:r>
              <a:rPr lang="en-US"/>
              <a:t>INFM2300 Team “Dart” Andreas Voigt, Rituraj Singh, Ricardo Lissner</a:t>
            </a:r>
          </a:p>
        </p:txBody>
      </p:sp>
      <p:sp>
        <p:nvSpPr>
          <p:cNvPr id="5" name="Foliennummernplatzhalter 4">
            <a:extLst>
              <a:ext uri="{FF2B5EF4-FFF2-40B4-BE49-F238E27FC236}">
                <a16:creationId xmlns:a16="http://schemas.microsoft.com/office/drawing/2014/main" id="{1E7DC6A9-9FB6-4D5E-9CFA-1D0B42C40D47}"/>
              </a:ext>
            </a:extLst>
          </p:cNvPr>
          <p:cNvSpPr txBox="1">
            <a:spLocks noGrp="1"/>
          </p:cNvSpPr>
          <p:nvPr>
            <p:ph type="sldNum" sz="quarter" idx="8"/>
          </p:nvPr>
        </p:nvSpPr>
        <p:spPr/>
        <p:txBody>
          <a:bodyPr/>
          <a:lstStyle>
            <a:lvl1pPr>
              <a:defRPr/>
            </a:lvl1pPr>
          </a:lstStyle>
          <a:p>
            <a:pPr lvl="0"/>
            <a:fld id="{422656B0-BB08-465A-90BB-B1D7AA28A9F6}" type="slidenum">
              <a:rPr/>
              <a:pPr lvl="0"/>
              <a:t>‹Nr.›</a:t>
            </a:fld>
            <a:endParaRPr lang="en-US"/>
          </a:p>
        </p:txBody>
      </p:sp>
    </p:spTree>
    <p:extLst>
      <p:ext uri="{BB962C8B-B14F-4D97-AF65-F5344CB8AC3E}">
        <p14:creationId xmlns:p14="http://schemas.microsoft.com/office/powerpoint/2010/main" val="739547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44FC70D-DDF6-45C1-A17E-77199A41CA52}"/>
              </a:ext>
            </a:extLst>
          </p:cNvPr>
          <p:cNvSpPr txBox="1">
            <a:spLocks noGrp="1"/>
          </p:cNvSpPr>
          <p:nvPr>
            <p:ph type="dt" sz="half" idx="7"/>
          </p:nvPr>
        </p:nvSpPr>
        <p:spPr/>
        <p:txBody>
          <a:bodyPr/>
          <a:lstStyle>
            <a:lvl1pPr>
              <a:defRPr/>
            </a:lvl1pPr>
          </a:lstStyle>
          <a:p>
            <a:pPr lvl="0"/>
            <a:r>
              <a:rPr lang="x-none"/>
              <a:t>28.01.2021, Donnerstag</a:t>
            </a:r>
            <a:endParaRPr lang="en-US"/>
          </a:p>
        </p:txBody>
      </p:sp>
      <p:sp>
        <p:nvSpPr>
          <p:cNvPr id="3" name="Fußzeilenplatzhalter 2">
            <a:extLst>
              <a:ext uri="{FF2B5EF4-FFF2-40B4-BE49-F238E27FC236}">
                <a16:creationId xmlns:a16="http://schemas.microsoft.com/office/drawing/2014/main" id="{F6FF16ED-222C-4D6E-B42B-2A2B03E5A0B2}"/>
              </a:ext>
            </a:extLst>
          </p:cNvPr>
          <p:cNvSpPr txBox="1">
            <a:spLocks noGrp="1"/>
          </p:cNvSpPr>
          <p:nvPr>
            <p:ph type="ftr" sz="quarter" idx="9"/>
          </p:nvPr>
        </p:nvSpPr>
        <p:spPr/>
        <p:txBody>
          <a:bodyPr/>
          <a:lstStyle>
            <a:lvl1pPr>
              <a:defRPr/>
            </a:lvl1pPr>
          </a:lstStyle>
          <a:p>
            <a:pPr lvl="0"/>
            <a:r>
              <a:rPr lang="en-US"/>
              <a:t>INFM2300 Team “Dart” Andreas Voigt, Rituraj Singh, Ricardo Lissner</a:t>
            </a:r>
          </a:p>
        </p:txBody>
      </p:sp>
      <p:sp>
        <p:nvSpPr>
          <p:cNvPr id="4" name="Foliennummernplatzhalter 3">
            <a:extLst>
              <a:ext uri="{FF2B5EF4-FFF2-40B4-BE49-F238E27FC236}">
                <a16:creationId xmlns:a16="http://schemas.microsoft.com/office/drawing/2014/main" id="{F0A97268-4A27-4F14-8EF3-E4A9C206E034}"/>
              </a:ext>
            </a:extLst>
          </p:cNvPr>
          <p:cNvSpPr txBox="1">
            <a:spLocks noGrp="1"/>
          </p:cNvSpPr>
          <p:nvPr>
            <p:ph type="sldNum" sz="quarter" idx="8"/>
          </p:nvPr>
        </p:nvSpPr>
        <p:spPr/>
        <p:txBody>
          <a:bodyPr/>
          <a:lstStyle>
            <a:lvl1pPr>
              <a:defRPr/>
            </a:lvl1pPr>
          </a:lstStyle>
          <a:p>
            <a:pPr lvl="0"/>
            <a:fld id="{7A029A76-365F-4CC6-B00E-D2BB2CC7F89D}" type="slidenum">
              <a:rPr/>
              <a:pPr lvl="0"/>
              <a:t>‹Nr.›</a:t>
            </a:fld>
            <a:endParaRPr lang="en-US"/>
          </a:p>
        </p:txBody>
      </p:sp>
    </p:spTree>
    <p:extLst>
      <p:ext uri="{BB962C8B-B14F-4D97-AF65-F5344CB8AC3E}">
        <p14:creationId xmlns:p14="http://schemas.microsoft.com/office/powerpoint/2010/main" val="2336065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BD6CDB-FEB1-4C90-A61F-52AB6C350207}"/>
              </a:ext>
            </a:extLst>
          </p:cNvPr>
          <p:cNvSpPr txBox="1">
            <a:spLocks noGrp="1"/>
          </p:cNvSpPr>
          <p:nvPr>
            <p:ph type="title"/>
          </p:nvPr>
        </p:nvSpPr>
        <p:spPr>
          <a:xfrm>
            <a:off x="629838" y="457200"/>
            <a:ext cx="2949177" cy="1600200"/>
          </a:xfrm>
        </p:spPr>
        <p:txBody>
          <a:bodyPr anchor="b"/>
          <a:lstStyle>
            <a:lvl1pPr>
              <a:defRPr sz="2400"/>
            </a:lvl1pPr>
          </a:lstStyle>
          <a:p>
            <a:pPr lvl="0"/>
            <a:r>
              <a:rPr lang="de-DE"/>
              <a:t>Mastertitelformat bearbeiten</a:t>
            </a:r>
            <a:endParaRPr lang="x-none"/>
          </a:p>
        </p:txBody>
      </p:sp>
      <p:sp>
        <p:nvSpPr>
          <p:cNvPr id="3" name="Inhaltsplatzhalter 2">
            <a:extLst>
              <a:ext uri="{FF2B5EF4-FFF2-40B4-BE49-F238E27FC236}">
                <a16:creationId xmlns:a16="http://schemas.microsoft.com/office/drawing/2014/main" id="{2782519E-E36B-4D8C-AB4C-DD0AE4CF43D7}"/>
              </a:ext>
            </a:extLst>
          </p:cNvPr>
          <p:cNvSpPr txBox="1">
            <a:spLocks noGrp="1"/>
          </p:cNvSpPr>
          <p:nvPr>
            <p:ph idx="1"/>
          </p:nvPr>
        </p:nvSpPr>
        <p:spPr>
          <a:xfrm>
            <a:off x="3887388" y="987423"/>
            <a:ext cx="4629149" cy="4873623"/>
          </a:xfrm>
        </p:spPr>
        <p:txBody>
          <a:bodyPr/>
          <a:lstStyle>
            <a:lvl1pPr>
              <a:defRPr sz="2400"/>
            </a:lvl1pPr>
            <a:lvl2pPr>
              <a:defRPr sz="2100"/>
            </a:lvl2pPr>
            <a:lvl3pPr>
              <a:defRPr sz="1800"/>
            </a:lvl3pPr>
            <a:lvl4pPr>
              <a:defRPr sz="1500"/>
            </a:lvl4pPr>
            <a:lvl5pPr>
              <a:defRPr sz="1500"/>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x-none"/>
          </a:p>
        </p:txBody>
      </p:sp>
      <p:sp>
        <p:nvSpPr>
          <p:cNvPr id="4" name="Textplatzhalter 3">
            <a:extLst>
              <a:ext uri="{FF2B5EF4-FFF2-40B4-BE49-F238E27FC236}">
                <a16:creationId xmlns:a16="http://schemas.microsoft.com/office/drawing/2014/main" id="{2B21C7FA-B599-4796-B2C4-F02ED91A8194}"/>
              </a:ext>
            </a:extLst>
          </p:cNvPr>
          <p:cNvSpPr txBox="1">
            <a:spLocks noGrp="1"/>
          </p:cNvSpPr>
          <p:nvPr>
            <p:ph type="body" idx="2"/>
          </p:nvPr>
        </p:nvSpPr>
        <p:spPr>
          <a:xfrm>
            <a:off x="629838" y="2057400"/>
            <a:ext cx="2949177" cy="3811584"/>
          </a:xfrm>
        </p:spPr>
        <p:txBody>
          <a:bodyPr/>
          <a:lstStyle>
            <a:lvl1pPr marL="0" indent="0">
              <a:buNone/>
              <a:defRPr sz="1200"/>
            </a:lvl1pPr>
          </a:lstStyle>
          <a:p>
            <a:pPr lvl="0"/>
            <a:r>
              <a:rPr lang="de-DE"/>
              <a:t>Mastertextformat bearbeiten</a:t>
            </a:r>
          </a:p>
        </p:txBody>
      </p:sp>
      <p:sp>
        <p:nvSpPr>
          <p:cNvPr id="5" name="Datumsplatzhalter 4">
            <a:extLst>
              <a:ext uri="{FF2B5EF4-FFF2-40B4-BE49-F238E27FC236}">
                <a16:creationId xmlns:a16="http://schemas.microsoft.com/office/drawing/2014/main" id="{4F91B460-D922-406F-84BD-8EAA6C195860}"/>
              </a:ext>
            </a:extLst>
          </p:cNvPr>
          <p:cNvSpPr txBox="1">
            <a:spLocks noGrp="1"/>
          </p:cNvSpPr>
          <p:nvPr>
            <p:ph type="dt" sz="half" idx="7"/>
          </p:nvPr>
        </p:nvSpPr>
        <p:spPr/>
        <p:txBody>
          <a:bodyPr/>
          <a:lstStyle>
            <a:lvl1pPr>
              <a:defRPr/>
            </a:lvl1pPr>
          </a:lstStyle>
          <a:p>
            <a:pPr lvl="0"/>
            <a:r>
              <a:rPr lang="x-none"/>
              <a:t>28.01.2021, Donnerstag</a:t>
            </a:r>
            <a:endParaRPr lang="en-US"/>
          </a:p>
        </p:txBody>
      </p:sp>
      <p:sp>
        <p:nvSpPr>
          <p:cNvPr id="6" name="Fußzeilenplatzhalter 5">
            <a:extLst>
              <a:ext uri="{FF2B5EF4-FFF2-40B4-BE49-F238E27FC236}">
                <a16:creationId xmlns:a16="http://schemas.microsoft.com/office/drawing/2014/main" id="{75555FF2-C196-4E8A-AB2C-90616AC9199F}"/>
              </a:ext>
            </a:extLst>
          </p:cNvPr>
          <p:cNvSpPr txBox="1">
            <a:spLocks noGrp="1"/>
          </p:cNvSpPr>
          <p:nvPr>
            <p:ph type="ftr" sz="quarter" idx="9"/>
          </p:nvPr>
        </p:nvSpPr>
        <p:spPr/>
        <p:txBody>
          <a:bodyPr/>
          <a:lstStyle>
            <a:lvl1pPr>
              <a:defRPr/>
            </a:lvl1pPr>
          </a:lstStyle>
          <a:p>
            <a:pPr lvl="0"/>
            <a:r>
              <a:rPr lang="en-US"/>
              <a:t>INFM2300 Team “Dart” Andreas Voigt, Rituraj Singh, Ricardo Lissner</a:t>
            </a:r>
          </a:p>
        </p:txBody>
      </p:sp>
      <p:sp>
        <p:nvSpPr>
          <p:cNvPr id="7" name="Foliennummernplatzhalter 6">
            <a:extLst>
              <a:ext uri="{FF2B5EF4-FFF2-40B4-BE49-F238E27FC236}">
                <a16:creationId xmlns:a16="http://schemas.microsoft.com/office/drawing/2014/main" id="{6E7A7F8B-F71E-46F4-9F29-22B1D4543019}"/>
              </a:ext>
            </a:extLst>
          </p:cNvPr>
          <p:cNvSpPr txBox="1">
            <a:spLocks noGrp="1"/>
          </p:cNvSpPr>
          <p:nvPr>
            <p:ph type="sldNum" sz="quarter" idx="8"/>
          </p:nvPr>
        </p:nvSpPr>
        <p:spPr/>
        <p:txBody>
          <a:bodyPr/>
          <a:lstStyle>
            <a:lvl1pPr>
              <a:defRPr/>
            </a:lvl1pPr>
          </a:lstStyle>
          <a:p>
            <a:pPr lvl="0"/>
            <a:fld id="{1175DFD0-E05D-4C66-9A47-A52B9FCF9678}" type="slidenum">
              <a:rPr/>
              <a:pPr lvl="0"/>
              <a:t>‹Nr.›</a:t>
            </a:fld>
            <a:endParaRPr lang="en-US"/>
          </a:p>
        </p:txBody>
      </p:sp>
    </p:spTree>
    <p:extLst>
      <p:ext uri="{BB962C8B-B14F-4D97-AF65-F5344CB8AC3E}">
        <p14:creationId xmlns:p14="http://schemas.microsoft.com/office/powerpoint/2010/main" val="1723729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DAC0BB-12A8-4D97-82E4-84C825BBEADB}"/>
              </a:ext>
            </a:extLst>
          </p:cNvPr>
          <p:cNvSpPr txBox="1">
            <a:spLocks noGrp="1"/>
          </p:cNvSpPr>
          <p:nvPr>
            <p:ph type="title"/>
          </p:nvPr>
        </p:nvSpPr>
        <p:spPr>
          <a:xfrm>
            <a:off x="629838" y="457200"/>
            <a:ext cx="2949177" cy="1600200"/>
          </a:xfrm>
        </p:spPr>
        <p:txBody>
          <a:bodyPr anchor="b"/>
          <a:lstStyle>
            <a:lvl1pPr>
              <a:defRPr sz="2400"/>
            </a:lvl1pPr>
          </a:lstStyle>
          <a:p>
            <a:pPr lvl="0"/>
            <a:r>
              <a:rPr lang="de-DE"/>
              <a:t>Mastertitelformat bearbeiten</a:t>
            </a:r>
            <a:endParaRPr lang="x-none"/>
          </a:p>
        </p:txBody>
      </p:sp>
      <p:sp>
        <p:nvSpPr>
          <p:cNvPr id="3" name="Bildplatzhalter 2">
            <a:extLst>
              <a:ext uri="{FF2B5EF4-FFF2-40B4-BE49-F238E27FC236}">
                <a16:creationId xmlns:a16="http://schemas.microsoft.com/office/drawing/2014/main" id="{717848A9-6CC1-42F5-B24F-73EA8FBB7D07}"/>
              </a:ext>
            </a:extLst>
          </p:cNvPr>
          <p:cNvSpPr txBox="1">
            <a:spLocks noGrp="1"/>
          </p:cNvSpPr>
          <p:nvPr>
            <p:ph type="pic" idx="1"/>
          </p:nvPr>
        </p:nvSpPr>
        <p:spPr>
          <a:xfrm>
            <a:off x="3887388" y="987423"/>
            <a:ext cx="4629149" cy="4873623"/>
          </a:xfrm>
        </p:spPr>
        <p:txBody>
          <a:bodyPr/>
          <a:lstStyle>
            <a:lvl1pPr marL="0" indent="0">
              <a:buNone/>
              <a:defRPr lang="x-none" sz="2400"/>
            </a:lvl1pPr>
          </a:lstStyle>
          <a:p>
            <a:pPr lvl="0"/>
            <a:endParaRPr lang="x-none"/>
          </a:p>
        </p:txBody>
      </p:sp>
      <p:sp>
        <p:nvSpPr>
          <p:cNvPr id="4" name="Textplatzhalter 3">
            <a:extLst>
              <a:ext uri="{FF2B5EF4-FFF2-40B4-BE49-F238E27FC236}">
                <a16:creationId xmlns:a16="http://schemas.microsoft.com/office/drawing/2014/main" id="{27833FCC-D279-4128-95C5-1FE78F712C92}"/>
              </a:ext>
            </a:extLst>
          </p:cNvPr>
          <p:cNvSpPr txBox="1">
            <a:spLocks noGrp="1"/>
          </p:cNvSpPr>
          <p:nvPr>
            <p:ph type="body" idx="2"/>
          </p:nvPr>
        </p:nvSpPr>
        <p:spPr>
          <a:xfrm>
            <a:off x="629838" y="2057400"/>
            <a:ext cx="2949177" cy="3811584"/>
          </a:xfrm>
        </p:spPr>
        <p:txBody>
          <a:bodyPr/>
          <a:lstStyle>
            <a:lvl1pPr marL="0" indent="0">
              <a:buNone/>
              <a:defRPr sz="1200"/>
            </a:lvl1pPr>
          </a:lstStyle>
          <a:p>
            <a:pPr lvl="0"/>
            <a:r>
              <a:rPr lang="de-DE"/>
              <a:t>Mastertextformat bearbeiten</a:t>
            </a:r>
          </a:p>
        </p:txBody>
      </p:sp>
      <p:sp>
        <p:nvSpPr>
          <p:cNvPr id="5" name="Datumsplatzhalter 4">
            <a:extLst>
              <a:ext uri="{FF2B5EF4-FFF2-40B4-BE49-F238E27FC236}">
                <a16:creationId xmlns:a16="http://schemas.microsoft.com/office/drawing/2014/main" id="{3FABD692-1A64-4D82-9E8E-DF63360E5F37}"/>
              </a:ext>
            </a:extLst>
          </p:cNvPr>
          <p:cNvSpPr txBox="1">
            <a:spLocks noGrp="1"/>
          </p:cNvSpPr>
          <p:nvPr>
            <p:ph type="dt" sz="half" idx="7"/>
          </p:nvPr>
        </p:nvSpPr>
        <p:spPr/>
        <p:txBody>
          <a:bodyPr/>
          <a:lstStyle>
            <a:lvl1pPr>
              <a:defRPr/>
            </a:lvl1pPr>
          </a:lstStyle>
          <a:p>
            <a:pPr lvl="0"/>
            <a:r>
              <a:rPr lang="x-none"/>
              <a:t>28.01.2021, Donnerstag</a:t>
            </a:r>
            <a:endParaRPr lang="en-US"/>
          </a:p>
        </p:txBody>
      </p:sp>
      <p:sp>
        <p:nvSpPr>
          <p:cNvPr id="6" name="Fußzeilenplatzhalter 5">
            <a:extLst>
              <a:ext uri="{FF2B5EF4-FFF2-40B4-BE49-F238E27FC236}">
                <a16:creationId xmlns:a16="http://schemas.microsoft.com/office/drawing/2014/main" id="{7724A6BB-260D-4F97-B05A-23DE6B3BF170}"/>
              </a:ext>
            </a:extLst>
          </p:cNvPr>
          <p:cNvSpPr txBox="1">
            <a:spLocks noGrp="1"/>
          </p:cNvSpPr>
          <p:nvPr>
            <p:ph type="ftr" sz="quarter" idx="9"/>
          </p:nvPr>
        </p:nvSpPr>
        <p:spPr/>
        <p:txBody>
          <a:bodyPr/>
          <a:lstStyle>
            <a:lvl1pPr>
              <a:defRPr/>
            </a:lvl1pPr>
          </a:lstStyle>
          <a:p>
            <a:pPr lvl="0"/>
            <a:r>
              <a:rPr lang="en-US"/>
              <a:t>INFM2300 Team “Dart” Andreas Voigt, Rituraj Singh, Ricardo Lissner</a:t>
            </a:r>
          </a:p>
        </p:txBody>
      </p:sp>
      <p:sp>
        <p:nvSpPr>
          <p:cNvPr id="7" name="Foliennummernplatzhalter 6">
            <a:extLst>
              <a:ext uri="{FF2B5EF4-FFF2-40B4-BE49-F238E27FC236}">
                <a16:creationId xmlns:a16="http://schemas.microsoft.com/office/drawing/2014/main" id="{E450B320-3B26-4EB7-92A8-375AD611AC55}"/>
              </a:ext>
            </a:extLst>
          </p:cNvPr>
          <p:cNvSpPr txBox="1">
            <a:spLocks noGrp="1"/>
          </p:cNvSpPr>
          <p:nvPr>
            <p:ph type="sldNum" sz="quarter" idx="8"/>
          </p:nvPr>
        </p:nvSpPr>
        <p:spPr/>
        <p:txBody>
          <a:bodyPr/>
          <a:lstStyle>
            <a:lvl1pPr>
              <a:defRPr/>
            </a:lvl1pPr>
          </a:lstStyle>
          <a:p>
            <a:pPr lvl="0"/>
            <a:fld id="{E717D25F-44C9-4648-82B2-9FC88AB18F5E}" type="slidenum">
              <a:rPr/>
              <a:pPr lvl="0"/>
              <a:t>‹Nr.›</a:t>
            </a:fld>
            <a:endParaRPr lang="en-US"/>
          </a:p>
        </p:txBody>
      </p:sp>
    </p:spTree>
    <p:extLst>
      <p:ext uri="{BB962C8B-B14F-4D97-AF65-F5344CB8AC3E}">
        <p14:creationId xmlns:p14="http://schemas.microsoft.com/office/powerpoint/2010/main" val="4084133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9C783257-0824-4CE9-AB57-E42D0980E417}"/>
              </a:ext>
            </a:extLst>
          </p:cNvPr>
          <p:cNvSpPr txBox="1">
            <a:spLocks noGrp="1"/>
          </p:cNvSpPr>
          <p:nvPr>
            <p:ph type="title"/>
          </p:nvPr>
        </p:nvSpPr>
        <p:spPr>
          <a:xfrm>
            <a:off x="628650" y="365129"/>
            <a:ext cx="7886700" cy="1325559"/>
          </a:xfrm>
          <a:prstGeom prst="rect">
            <a:avLst/>
          </a:prstGeom>
          <a:noFill/>
          <a:ln>
            <a:noFill/>
          </a:ln>
        </p:spPr>
        <p:txBody>
          <a:bodyPr vert="horz" wrap="square" lIns="91440" tIns="45720" rIns="91440" bIns="45720" anchor="ctr" anchorCtr="0" compatLnSpc="1">
            <a:normAutofit/>
          </a:bodyPr>
          <a:lstStyle/>
          <a:p>
            <a:pPr lvl="0"/>
            <a:r>
              <a:rPr lang="de-DE"/>
              <a:t>Mastertitelformat bearbeiten</a:t>
            </a:r>
            <a:endParaRPr lang="x-none"/>
          </a:p>
        </p:txBody>
      </p:sp>
      <p:sp>
        <p:nvSpPr>
          <p:cNvPr id="3" name="Textplatzhalter 2">
            <a:extLst>
              <a:ext uri="{FF2B5EF4-FFF2-40B4-BE49-F238E27FC236}">
                <a16:creationId xmlns:a16="http://schemas.microsoft.com/office/drawing/2014/main" id="{09C6BF98-1C11-41B4-9701-5ED4637CA3E1}"/>
              </a:ext>
            </a:extLst>
          </p:cNvPr>
          <p:cNvSpPr txBox="1">
            <a:spLocks noGrp="1"/>
          </p:cNvSpPr>
          <p:nvPr>
            <p:ph type="body" idx="1"/>
          </p:nvPr>
        </p:nvSpPr>
        <p:spPr>
          <a:xfrm>
            <a:off x="628650" y="1825627"/>
            <a:ext cx="7886700" cy="4351336"/>
          </a:xfrm>
          <a:prstGeom prst="rect">
            <a:avLst/>
          </a:prstGeom>
          <a:noFill/>
          <a:ln>
            <a:noFill/>
          </a:ln>
        </p:spPr>
        <p:txBody>
          <a:bodyPr vert="horz" wrap="square" lIns="91440" tIns="45720" rIns="91440" bIns="45720" anchor="t" anchorCtr="0" compatLnSpc="1">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x-none"/>
          </a:p>
        </p:txBody>
      </p:sp>
      <p:sp>
        <p:nvSpPr>
          <p:cNvPr id="4" name="Datumsplatzhalter 3">
            <a:extLst>
              <a:ext uri="{FF2B5EF4-FFF2-40B4-BE49-F238E27FC236}">
                <a16:creationId xmlns:a16="http://schemas.microsoft.com/office/drawing/2014/main" id="{E19CD690-6FC2-44C2-AB02-1088B2309573}"/>
              </a:ext>
            </a:extLst>
          </p:cNvPr>
          <p:cNvSpPr txBox="1">
            <a:spLocks noGrp="1"/>
          </p:cNvSpPr>
          <p:nvPr>
            <p:ph type="dt" sz="half" idx="2"/>
          </p:nvPr>
        </p:nvSpPr>
        <p:spPr>
          <a:xfrm>
            <a:off x="628650" y="6356351"/>
            <a:ext cx="2057400" cy="365129"/>
          </a:xfrm>
          <a:prstGeom prst="rect">
            <a:avLst/>
          </a:prstGeom>
          <a:noFill/>
          <a:ln>
            <a:noFill/>
          </a:ln>
        </p:spPr>
        <p:txBody>
          <a:bodyPr vert="horz" wrap="square" lIns="91440" tIns="45720" rIns="91440" bIns="45720" anchor="ctr" anchorCtr="0" compatLnSpc="1">
            <a:noAutofit/>
          </a:bodyPr>
          <a:lstStyle>
            <a:lvl1pPr marL="0" marR="0" lvl="0" indent="0" algn="l" defTabSz="914400" rtl="0" fontAlgn="auto" hangingPunct="1">
              <a:lnSpc>
                <a:spcPct val="100000"/>
              </a:lnSpc>
              <a:spcBef>
                <a:spcPts val="0"/>
              </a:spcBef>
              <a:spcAft>
                <a:spcPts val="0"/>
              </a:spcAft>
              <a:buNone/>
              <a:tabLst/>
              <a:defRPr lang="x-none" sz="900" b="0" i="0" u="none" strike="noStrike" kern="1200" cap="none" spc="0" baseline="0">
                <a:solidFill>
                  <a:srgbClr val="898989"/>
                </a:solidFill>
                <a:uFillTx/>
                <a:latin typeface="Calibri"/>
              </a:defRPr>
            </a:lvl1pPr>
          </a:lstStyle>
          <a:p>
            <a:pPr lvl="0"/>
            <a:r>
              <a:rPr lang="x-none"/>
              <a:t>28.01.2021, Donnerstag</a:t>
            </a:r>
            <a:endParaRPr lang="en-US"/>
          </a:p>
        </p:txBody>
      </p:sp>
      <p:sp>
        <p:nvSpPr>
          <p:cNvPr id="5" name="Fußzeilenplatzhalter 4">
            <a:extLst>
              <a:ext uri="{FF2B5EF4-FFF2-40B4-BE49-F238E27FC236}">
                <a16:creationId xmlns:a16="http://schemas.microsoft.com/office/drawing/2014/main" id="{1E66A341-11C2-4C7F-AC0D-D732067A7412}"/>
              </a:ext>
            </a:extLst>
          </p:cNvPr>
          <p:cNvSpPr txBox="1">
            <a:spLocks noGrp="1"/>
          </p:cNvSpPr>
          <p:nvPr>
            <p:ph type="ftr" sz="quarter" idx="3"/>
          </p:nvPr>
        </p:nvSpPr>
        <p:spPr>
          <a:xfrm>
            <a:off x="3028949" y="6356351"/>
            <a:ext cx="3086099" cy="365129"/>
          </a:xfrm>
          <a:prstGeom prst="rect">
            <a:avLst/>
          </a:prstGeom>
          <a:noFill/>
          <a:ln>
            <a:noFill/>
          </a:ln>
        </p:spPr>
        <p:txBody>
          <a:bodyPr vert="horz" wrap="square" lIns="91440" tIns="45720" rIns="91440" bIns="45720" anchor="ctr" anchorCtr="1" compatLnSpc="1">
            <a:noAutofit/>
          </a:bodyPr>
          <a:lstStyle>
            <a:lvl1pPr marL="0" marR="0" lvl="0" indent="0" algn="ctr" defTabSz="914400" rtl="0" fontAlgn="auto" hangingPunct="1">
              <a:lnSpc>
                <a:spcPct val="100000"/>
              </a:lnSpc>
              <a:spcBef>
                <a:spcPts val="0"/>
              </a:spcBef>
              <a:spcAft>
                <a:spcPts val="0"/>
              </a:spcAft>
              <a:buNone/>
              <a:tabLst/>
              <a:defRPr lang="en-US" sz="900" b="0" i="0" u="none" strike="noStrike" kern="1200" cap="none" spc="0" baseline="0">
                <a:solidFill>
                  <a:srgbClr val="898989"/>
                </a:solidFill>
                <a:uFillTx/>
                <a:latin typeface="Calibri"/>
              </a:defRPr>
            </a:lvl1pPr>
          </a:lstStyle>
          <a:p>
            <a:pPr lvl="0"/>
            <a:r>
              <a:rPr lang="en-US"/>
              <a:t>INFM2300 Team “Dart” Andreas Voigt, Rituraj Singh, Ricardo Lissner</a:t>
            </a:r>
          </a:p>
        </p:txBody>
      </p:sp>
      <p:sp>
        <p:nvSpPr>
          <p:cNvPr id="6" name="Foliennummernplatzhalter 5">
            <a:extLst>
              <a:ext uri="{FF2B5EF4-FFF2-40B4-BE49-F238E27FC236}">
                <a16:creationId xmlns:a16="http://schemas.microsoft.com/office/drawing/2014/main" id="{AC7B7637-4723-4819-B615-E979D4C412B9}"/>
              </a:ext>
            </a:extLst>
          </p:cNvPr>
          <p:cNvSpPr txBox="1">
            <a:spLocks noGrp="1"/>
          </p:cNvSpPr>
          <p:nvPr>
            <p:ph type="sldNum" sz="quarter" idx="4"/>
          </p:nvPr>
        </p:nvSpPr>
        <p:spPr>
          <a:xfrm>
            <a:off x="6457949" y="6356351"/>
            <a:ext cx="2057400" cy="365129"/>
          </a:xfrm>
          <a:prstGeom prst="rect">
            <a:avLst/>
          </a:prstGeom>
          <a:noFill/>
          <a:ln>
            <a:noFill/>
          </a:ln>
        </p:spPr>
        <p:txBody>
          <a:bodyPr vert="horz" wrap="square" lIns="91440" tIns="45720" rIns="91440" bIns="45720" anchor="ctr" anchorCtr="0" compatLnSpc="1">
            <a:noAutofit/>
          </a:bodyPr>
          <a:lstStyle>
            <a:lvl1pPr marL="0" marR="0" lvl="0" indent="0" algn="r" defTabSz="914400" rtl="0" fontAlgn="auto" hangingPunct="1">
              <a:lnSpc>
                <a:spcPct val="100000"/>
              </a:lnSpc>
              <a:spcBef>
                <a:spcPts val="0"/>
              </a:spcBef>
              <a:spcAft>
                <a:spcPts val="0"/>
              </a:spcAft>
              <a:buNone/>
              <a:tabLst/>
              <a:defRPr lang="en-US" sz="900" b="0" i="0" u="none" strike="noStrike" kern="1200" cap="none" spc="0" baseline="0">
                <a:solidFill>
                  <a:srgbClr val="898989"/>
                </a:solidFill>
                <a:uFillTx/>
                <a:latin typeface="Calibri"/>
              </a:defRPr>
            </a:lvl1pPr>
          </a:lstStyle>
          <a:p>
            <a:pPr lvl="0"/>
            <a:fld id="{27953C13-4525-49DD-9AE4-A64301C588AA}" type="slidenum">
              <a:rPr/>
              <a:pPr lvl="0"/>
              <a:t>‹Nr.›</a:t>
            </a:fld>
            <a:endParaRPr lang="en-US"/>
          </a:p>
        </p:txBody>
      </p:sp>
      <p:pic>
        <p:nvPicPr>
          <p:cNvPr id="7" name="Grafik 6">
            <a:extLst>
              <a:ext uri="{FF2B5EF4-FFF2-40B4-BE49-F238E27FC236}">
                <a16:creationId xmlns:a16="http://schemas.microsoft.com/office/drawing/2014/main" id="{1061C2EB-3A38-41E6-AF4D-07B771E4CD2D}"/>
              </a:ext>
            </a:extLst>
          </p:cNvPr>
          <p:cNvPicPr>
            <a:picLocks noChangeAspect="1"/>
          </p:cNvPicPr>
          <p:nvPr/>
        </p:nvPicPr>
        <p:blipFill>
          <a:blip r:embed="rId13" cstate="print"/>
          <a:stretch>
            <a:fillRect/>
          </a:stretch>
        </p:blipFill>
        <p:spPr>
          <a:xfrm>
            <a:off x="7870368" y="0"/>
            <a:ext cx="1289971" cy="1203716"/>
          </a:xfrm>
          <a:prstGeom prst="rect">
            <a:avLst/>
          </a:prstGeom>
          <a:noFill/>
          <a:ln cap="flat">
            <a:noFill/>
          </a:ln>
        </p:spPr>
      </p:pic>
      <p:sp>
        <p:nvSpPr>
          <p:cNvPr id="8" name="Textfeld 7">
            <a:extLst>
              <a:ext uri="{FF2B5EF4-FFF2-40B4-BE49-F238E27FC236}">
                <a16:creationId xmlns:a16="http://schemas.microsoft.com/office/drawing/2014/main" id="{DCE8B9A0-6B58-4177-9805-EC0E9B9344C6}"/>
              </a:ext>
            </a:extLst>
          </p:cNvPr>
          <p:cNvSpPr txBox="1"/>
          <p:nvPr/>
        </p:nvSpPr>
        <p:spPr>
          <a:xfrm>
            <a:off x="6785323" y="113038"/>
            <a:ext cx="1730026" cy="261609"/>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de-DE" sz="1100" b="0" i="0" u="none" strike="noStrike" kern="1200" cap="none" spc="0" baseline="0">
                <a:solidFill>
                  <a:srgbClr val="000000"/>
                </a:solidFill>
                <a:uFillTx/>
                <a:latin typeface="Calibri"/>
              </a:rPr>
              <a:t>„Dart“ - Projekt</a:t>
            </a:r>
          </a:p>
        </p:txBody>
      </p:sp>
      <p:sp>
        <p:nvSpPr>
          <p:cNvPr id="9" name="Textfeld 8">
            <a:extLst>
              <a:ext uri="{FF2B5EF4-FFF2-40B4-BE49-F238E27FC236}">
                <a16:creationId xmlns:a16="http://schemas.microsoft.com/office/drawing/2014/main" id="{CF5AA6E7-CD8C-4B59-BFCA-61690561E209}"/>
              </a:ext>
            </a:extLst>
          </p:cNvPr>
          <p:cNvSpPr txBox="1"/>
          <p:nvPr/>
        </p:nvSpPr>
        <p:spPr>
          <a:xfrm>
            <a:off x="4180097" y="113038"/>
            <a:ext cx="2420718" cy="261609"/>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de-DE" sz="1100" b="0" i="0" u="none" strike="noStrike" kern="1200" cap="none" spc="0" baseline="0">
                <a:solidFill>
                  <a:srgbClr val="000000"/>
                </a:solidFill>
                <a:uFillTx/>
                <a:latin typeface="Calibri"/>
              </a:rPr>
              <a:t>INFM2300 Teamprojekt (Team „Dart“)</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marL="0" marR="0" lvl="0" indent="0" algn="l" defTabSz="685800" rtl="0" fontAlgn="auto" hangingPunct="1">
        <a:lnSpc>
          <a:spcPct val="90000"/>
        </a:lnSpc>
        <a:spcBef>
          <a:spcPts val="0"/>
        </a:spcBef>
        <a:spcAft>
          <a:spcPts val="0"/>
        </a:spcAft>
        <a:buNone/>
        <a:tabLst/>
        <a:defRPr lang="de-DE" sz="3300" b="0" i="0" u="none" strike="noStrike" kern="1200" cap="none" spc="0" baseline="0">
          <a:solidFill>
            <a:srgbClr val="000000"/>
          </a:solidFill>
          <a:uFillTx/>
          <a:latin typeface="Calibri Light"/>
        </a:defRPr>
      </a:lvl1pPr>
    </p:titleStyle>
    <p:bodyStyle>
      <a:lvl1pPr marL="171450" marR="0" lvl="0" indent="-171450" algn="l" defTabSz="685800" rtl="0" fontAlgn="auto" hangingPunct="1">
        <a:lnSpc>
          <a:spcPct val="90000"/>
        </a:lnSpc>
        <a:spcBef>
          <a:spcPts val="750"/>
        </a:spcBef>
        <a:spcAft>
          <a:spcPts val="0"/>
        </a:spcAft>
        <a:buSzPct val="100000"/>
        <a:buFont typeface="Arial" pitchFamily="34"/>
        <a:buChar char="•"/>
        <a:tabLst/>
        <a:defRPr lang="de-DE" sz="2100" b="0" i="0" u="none" strike="noStrike" kern="1200" cap="none" spc="0" baseline="0">
          <a:solidFill>
            <a:srgbClr val="000000"/>
          </a:solidFill>
          <a:uFillTx/>
          <a:latin typeface="Calibri"/>
        </a:defRPr>
      </a:lvl1pPr>
      <a:lvl2pPr marL="514350" marR="0" lvl="1" indent="-171450" algn="l" defTabSz="685800" rtl="0" fontAlgn="auto" hangingPunct="1">
        <a:lnSpc>
          <a:spcPct val="90000"/>
        </a:lnSpc>
        <a:spcBef>
          <a:spcPts val="375"/>
        </a:spcBef>
        <a:spcAft>
          <a:spcPts val="0"/>
        </a:spcAft>
        <a:buSzPct val="100000"/>
        <a:buFont typeface="Arial" pitchFamily="34"/>
        <a:buChar char="•"/>
        <a:tabLst/>
        <a:defRPr lang="de-DE" sz="1800" b="0" i="0" u="none" strike="noStrike" kern="1200" cap="none" spc="0" baseline="0">
          <a:solidFill>
            <a:srgbClr val="000000"/>
          </a:solidFill>
          <a:uFillTx/>
          <a:latin typeface="Calibri"/>
        </a:defRPr>
      </a:lvl2pPr>
      <a:lvl3pPr marL="857250" marR="0" lvl="2" indent="-171450" algn="l" defTabSz="685800" rtl="0" fontAlgn="auto" hangingPunct="1">
        <a:lnSpc>
          <a:spcPct val="90000"/>
        </a:lnSpc>
        <a:spcBef>
          <a:spcPts val="375"/>
        </a:spcBef>
        <a:spcAft>
          <a:spcPts val="0"/>
        </a:spcAft>
        <a:buSzPct val="100000"/>
        <a:buFont typeface="Arial" pitchFamily="34"/>
        <a:buChar char="•"/>
        <a:tabLst/>
        <a:defRPr lang="de-DE" sz="1500" b="0" i="0" u="none" strike="noStrike" kern="1200" cap="none" spc="0" baseline="0">
          <a:solidFill>
            <a:srgbClr val="000000"/>
          </a:solidFill>
          <a:uFillTx/>
          <a:latin typeface="Calibri"/>
        </a:defRPr>
      </a:lvl3pPr>
      <a:lvl4pPr marL="1200150" marR="0" lvl="3" indent="-171450" algn="l" defTabSz="685800" rtl="0" fontAlgn="auto" hangingPunct="1">
        <a:lnSpc>
          <a:spcPct val="90000"/>
        </a:lnSpc>
        <a:spcBef>
          <a:spcPts val="375"/>
        </a:spcBef>
        <a:spcAft>
          <a:spcPts val="0"/>
        </a:spcAft>
        <a:buSzPct val="100000"/>
        <a:buFont typeface="Arial" pitchFamily="34"/>
        <a:buChar char="•"/>
        <a:tabLst/>
        <a:defRPr lang="de-DE" sz="1350" b="0" i="0" u="none" strike="noStrike" kern="1200" cap="none" spc="0" baseline="0">
          <a:solidFill>
            <a:srgbClr val="000000"/>
          </a:solidFill>
          <a:uFillTx/>
          <a:latin typeface="Calibri"/>
        </a:defRPr>
      </a:lvl4pPr>
      <a:lvl5pPr marL="1543050" marR="0" lvl="4" indent="-171450" algn="l" defTabSz="685800" rtl="0" fontAlgn="auto" hangingPunct="1">
        <a:lnSpc>
          <a:spcPct val="90000"/>
        </a:lnSpc>
        <a:spcBef>
          <a:spcPts val="375"/>
        </a:spcBef>
        <a:spcAft>
          <a:spcPts val="0"/>
        </a:spcAft>
        <a:buSzPct val="100000"/>
        <a:buFont typeface="Arial" pitchFamily="34"/>
        <a:buChar char="•"/>
        <a:tabLst/>
        <a:defRPr lang="de-DE" sz="1350" b="0" i="0" u="none" strike="noStrike" kern="1200" cap="none" spc="0" baseline="0">
          <a:solidFill>
            <a:srgbClr val="000000"/>
          </a:solidFill>
          <a:uFillTx/>
          <a:latin typeface="Calibri"/>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4.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e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2">
    <p:spTree>
      <p:nvGrpSpPr>
        <p:cNvPr id="1" name=""/>
        <p:cNvGrpSpPr/>
        <p:nvPr/>
      </p:nvGrpSpPr>
      <p:grpSpPr>
        <a:xfrm>
          <a:off x="0" y="0"/>
          <a:ext cx="0" cy="0"/>
          <a:chOff x="0" y="0"/>
          <a:chExt cx="0" cy="0"/>
        </a:xfrm>
      </p:grpSpPr>
      <p:sp>
        <p:nvSpPr>
          <p:cNvPr id="2" name="Titel 3">
            <a:extLst>
              <a:ext uri="{FF2B5EF4-FFF2-40B4-BE49-F238E27FC236}">
                <a16:creationId xmlns:a16="http://schemas.microsoft.com/office/drawing/2014/main" id="{D3CCD22F-5939-4BF6-98AC-868933F60C0D}"/>
              </a:ext>
            </a:extLst>
          </p:cNvPr>
          <p:cNvSpPr txBox="1">
            <a:spLocks noGrp="1"/>
          </p:cNvSpPr>
          <p:nvPr>
            <p:ph type="ctrTitle"/>
          </p:nvPr>
        </p:nvSpPr>
        <p:spPr/>
        <p:txBody>
          <a:bodyPr/>
          <a:lstStyle/>
          <a:p>
            <a:pPr lvl="0"/>
            <a:r>
              <a:rPr lang="de-DE" sz="4800" dirty="0">
                <a:latin typeface="Times New Roman" pitchFamily="18"/>
                <a:cs typeface="Times New Roman" pitchFamily="18"/>
              </a:rPr>
              <a:t>INFM2300</a:t>
            </a:r>
            <a:br>
              <a:rPr lang="de-DE" sz="4800" dirty="0">
                <a:latin typeface="Times New Roman" pitchFamily="18"/>
                <a:cs typeface="Times New Roman" pitchFamily="18"/>
              </a:rPr>
            </a:br>
            <a:r>
              <a:rPr lang="de-DE" sz="4800" dirty="0">
                <a:latin typeface="Times New Roman" pitchFamily="18"/>
                <a:cs typeface="Times New Roman" pitchFamily="18"/>
              </a:rPr>
              <a:t>„Teamprojekt“</a:t>
            </a:r>
            <a:endParaRPr lang="x-none" sz="4800" dirty="0">
              <a:latin typeface="Times New Roman" pitchFamily="18"/>
              <a:cs typeface="Times New Roman" pitchFamily="18"/>
            </a:endParaRPr>
          </a:p>
        </p:txBody>
      </p:sp>
      <p:sp>
        <p:nvSpPr>
          <p:cNvPr id="3" name="Untertitel 4">
            <a:extLst>
              <a:ext uri="{FF2B5EF4-FFF2-40B4-BE49-F238E27FC236}">
                <a16:creationId xmlns:a16="http://schemas.microsoft.com/office/drawing/2014/main" id="{90400113-3F5D-4AF7-8BB9-4B316A211410}"/>
              </a:ext>
            </a:extLst>
          </p:cNvPr>
          <p:cNvSpPr txBox="1">
            <a:spLocks noGrp="1"/>
          </p:cNvSpPr>
          <p:nvPr>
            <p:ph type="subTitle" idx="1"/>
          </p:nvPr>
        </p:nvSpPr>
        <p:spPr/>
        <p:txBody>
          <a:bodyPr/>
          <a:lstStyle/>
          <a:p>
            <a:pPr lvl="0"/>
            <a:r>
              <a:rPr lang="de-DE">
                <a:latin typeface="Times New Roman" pitchFamily="18"/>
                <a:cs typeface="Times New Roman" pitchFamily="18"/>
              </a:rPr>
              <a:t>Team „Dart“</a:t>
            </a:r>
          </a:p>
          <a:p>
            <a:pPr lvl="0"/>
            <a:r>
              <a:rPr lang="de-DE" sz="1400"/>
              <a:t>Andreas Voigt, Rituraj Singh, Ricardo Lissner</a:t>
            </a:r>
          </a:p>
          <a:p>
            <a:pPr lvl="0"/>
            <a:r>
              <a:rPr lang="de-DE" sz="1400"/>
              <a:t>Betreuer: Prof. Bunse</a:t>
            </a:r>
            <a:endParaRPr lang="x-none" sz="1400"/>
          </a:p>
        </p:txBody>
      </p:sp>
      <p:sp>
        <p:nvSpPr>
          <p:cNvPr id="4" name="Datumsplatzhalter 5">
            <a:extLst>
              <a:ext uri="{FF2B5EF4-FFF2-40B4-BE49-F238E27FC236}">
                <a16:creationId xmlns:a16="http://schemas.microsoft.com/office/drawing/2014/main" id="{B214FA67-13B6-4322-B327-4F5DC230949A}"/>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5" name="Fußzeilenplatzhalter 6">
            <a:extLst>
              <a:ext uri="{FF2B5EF4-FFF2-40B4-BE49-F238E27FC236}">
                <a16:creationId xmlns:a16="http://schemas.microsoft.com/office/drawing/2014/main" id="{749C5B41-33D2-46BA-A584-74A650957210}"/>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6" name="Foliennummernplatzhalter 7">
            <a:extLst>
              <a:ext uri="{FF2B5EF4-FFF2-40B4-BE49-F238E27FC236}">
                <a16:creationId xmlns:a16="http://schemas.microsoft.com/office/drawing/2014/main" id="{8FA1B56B-26DC-4A9F-9F92-42812FE36FD9}"/>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7D3904DF-D6F0-41B2-B83D-2BE7FB824693}"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1</a:t>
            </a:fld>
            <a:endParaRPr lang="en-US" sz="900" b="0" i="0" u="none" strike="noStrike" kern="1200" cap="none" spc="0" baseline="0">
              <a:solidFill>
                <a:srgbClr val="898989"/>
              </a:solidFill>
              <a:uFillTx/>
              <a:latin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6">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337B720-0451-47E8-8E5D-0EA176C06369}"/>
              </a:ext>
            </a:extLst>
          </p:cNvPr>
          <p:cNvSpPr txBox="1">
            <a:spLocks noGrp="1"/>
          </p:cNvSpPr>
          <p:nvPr>
            <p:ph type="title"/>
          </p:nvPr>
        </p:nvSpPr>
        <p:spPr/>
        <p:txBody>
          <a:bodyPr>
            <a:normAutofit/>
          </a:bodyPr>
          <a:lstStyle/>
          <a:p>
            <a:pPr lvl="0"/>
            <a:r>
              <a:rPr lang="de-DE" sz="3200" dirty="0"/>
              <a:t>Meilensteine des Teamprojektes</a:t>
            </a:r>
            <a:endParaRPr lang="x-none" sz="3200" dirty="0"/>
          </a:p>
        </p:txBody>
      </p:sp>
      <mc:AlternateContent xmlns:mc="http://schemas.openxmlformats.org/markup-compatibility/2006" xmlns:a14="http://schemas.microsoft.com/office/drawing/2010/main">
        <mc:Choice Requires="a14">
          <p:sp>
            <p:nvSpPr>
              <p:cNvPr id="3" name="Inhaltsplatzhalter 2">
                <a:extLst>
                  <a:ext uri="{FF2B5EF4-FFF2-40B4-BE49-F238E27FC236}">
                    <a16:creationId xmlns:a16="http://schemas.microsoft.com/office/drawing/2014/main" id="{0E2C3353-9F2E-434B-8CCE-E2E02E304BF0}"/>
                  </a:ext>
                </a:extLst>
              </p:cNvPr>
              <p:cNvSpPr txBox="1">
                <a:spLocks noGrp="1"/>
              </p:cNvSpPr>
              <p:nvPr>
                <p:ph idx="1"/>
              </p:nvPr>
            </p:nvSpPr>
            <p:spPr>
              <a:xfrm>
                <a:off x="628650" y="1488276"/>
                <a:ext cx="7886700" cy="4351336"/>
              </a:xfrm>
            </p:spPr>
            <p:txBody>
              <a:bodyPr>
                <a:normAutofit/>
              </a:bodyPr>
              <a:lstStyle/>
              <a:p>
                <a:pPr marL="457200" lvl="0" indent="-457200">
                  <a:lnSpc>
                    <a:spcPct val="70000"/>
                  </a:lnSpc>
                  <a:buFont typeface="Calibri Light"/>
                  <a:buAutoNum type="arabicPeriod"/>
                </a:pPr>
                <a:r>
                  <a:rPr lang="de-DE" sz="1800" dirty="0"/>
                  <a:t>Erkennung des „Dart“ - Boards</a:t>
                </a:r>
              </a:p>
              <a:p>
                <a:pPr marL="800100" lvl="1" indent="-457200">
                  <a:lnSpc>
                    <a:spcPct val="70000"/>
                  </a:lnSpc>
                  <a:buFont typeface="Calibri Light"/>
                  <a:buAutoNum type="arabicPeriod"/>
                </a:pPr>
                <a:r>
                  <a:rPr lang="de-DE" sz="1500" dirty="0"/>
                  <a:t>Algorithmus für die Erkennung von Grün – Flächen 				      (</a:t>
                </a:r>
                <a:r>
                  <a:rPr lang="de-DE" sz="1500" dirty="0">
                    <a:latin typeface="Wingdings" pitchFamily="2"/>
                  </a:rPr>
                  <a:t></a:t>
                </a:r>
                <a:r>
                  <a:rPr lang="de-DE" sz="1500" dirty="0"/>
                  <a:t>)</a:t>
                </a:r>
              </a:p>
              <a:p>
                <a:pPr marL="800100" lvl="1" indent="-457200">
                  <a:lnSpc>
                    <a:spcPct val="70000"/>
                  </a:lnSpc>
                  <a:buFont typeface="Calibri Light"/>
                  <a:buAutoNum type="arabicPeriod"/>
                </a:pPr>
                <a:r>
                  <a:rPr lang="de-DE" sz="1500" dirty="0"/>
                  <a:t>Algorithmus für die Erkennung von Rot – Flächen				      (</a:t>
                </a:r>
                <a:r>
                  <a:rPr lang="de-DE" sz="1500" dirty="0">
                    <a:latin typeface="Wingdings" pitchFamily="2"/>
                  </a:rPr>
                  <a:t></a:t>
                </a:r>
                <a:r>
                  <a:rPr lang="de-DE" sz="1500" dirty="0"/>
                  <a:t>)</a:t>
                </a:r>
              </a:p>
              <a:p>
                <a:pPr marL="800100" lvl="1" indent="-457200">
                  <a:lnSpc>
                    <a:spcPct val="70000"/>
                  </a:lnSpc>
                  <a:buFont typeface="Calibri Light"/>
                  <a:buAutoNum type="arabicPeriod"/>
                </a:pPr>
                <a:r>
                  <a:rPr lang="de-DE" sz="1500" dirty="0"/>
                  <a:t>Algorithmus für die Erkennung der Metallkanten durch „</a:t>
                </a:r>
                <a:r>
                  <a:rPr lang="de-DE" sz="1500" dirty="0" err="1"/>
                  <a:t>Canny</a:t>
                </a:r>
                <a:r>
                  <a:rPr lang="de-DE" sz="1500" dirty="0"/>
                  <a:t> – Algorithmus“	      (</a:t>
                </a:r>
                <a:r>
                  <a:rPr lang="de-DE" sz="1500" dirty="0">
                    <a:latin typeface="Wingdings" pitchFamily="2"/>
                  </a:rPr>
                  <a:t></a:t>
                </a:r>
                <a:r>
                  <a:rPr lang="de-DE" sz="1500" dirty="0"/>
                  <a:t>)</a:t>
                </a:r>
              </a:p>
              <a:p>
                <a:pPr marL="800100" lvl="1" indent="-457200">
                  <a:lnSpc>
                    <a:spcPct val="70000"/>
                  </a:lnSpc>
                  <a:buFont typeface="Calibri Light"/>
                  <a:buAutoNum type="arabicPeriod"/>
                </a:pPr>
                <a:r>
                  <a:rPr lang="de-DE" sz="1500" dirty="0"/>
                  <a:t>Transformation der „Dart“ – Board – Pixel in Koordinatensystem 		      (</a:t>
                </a:r>
                <a:r>
                  <a:rPr lang="de-DE" sz="1500" dirty="0">
                    <a:latin typeface="Wingdings" pitchFamily="2"/>
                  </a:rPr>
                  <a:t></a:t>
                </a:r>
                <a:r>
                  <a:rPr lang="de-DE" sz="1500" dirty="0"/>
                  <a:t>)</a:t>
                </a:r>
              </a:p>
              <a:p>
                <a:pPr marL="800100" lvl="1" indent="-457200">
                  <a:lnSpc>
                    <a:spcPct val="70000"/>
                  </a:lnSpc>
                  <a:buFont typeface="Calibri Light"/>
                  <a:buAutoNum type="arabicPeriod"/>
                </a:pPr>
                <a:r>
                  <a:rPr lang="de-DE" sz="1500" dirty="0"/>
                  <a:t>Tatsächliche Speicherung der Kalibrierung 					      (</a:t>
                </a:r>
                <a:r>
                  <a:rPr lang="de-DE" sz="1500" dirty="0">
                    <a:latin typeface="Wingdings" pitchFamily="2"/>
                  </a:rPr>
                  <a:t></a:t>
                </a:r>
                <a:r>
                  <a:rPr lang="de-DE" sz="1500" dirty="0"/>
                  <a:t>)</a:t>
                </a:r>
              </a:p>
              <a:p>
                <a:pPr marL="457200" lvl="0" indent="-457200">
                  <a:lnSpc>
                    <a:spcPct val="70000"/>
                  </a:lnSpc>
                  <a:buFont typeface="Calibri Light"/>
                  <a:buAutoNum type="arabicPeriod"/>
                </a:pPr>
                <a:r>
                  <a:rPr lang="de-DE" sz="1800" dirty="0"/>
                  <a:t>Erkennung der „Dart“ – Pfeile</a:t>
                </a:r>
              </a:p>
              <a:p>
                <a:pPr marL="800100" lvl="1" indent="-457200">
                  <a:lnSpc>
                    <a:spcPct val="70000"/>
                  </a:lnSpc>
                  <a:buFont typeface="Calibri Light"/>
                  <a:buAutoNum type="arabicPeriod"/>
                </a:pPr>
                <a:r>
                  <a:rPr lang="de-DE" sz="1500" dirty="0"/>
                  <a:t>Video – Stream des „Dart“ – Boards 					      (</a:t>
                </a:r>
                <a:r>
                  <a:rPr lang="de-DE" sz="1500" dirty="0">
                    <a:latin typeface="Wingdings" pitchFamily="2"/>
                  </a:rPr>
                  <a:t></a:t>
                </a:r>
                <a:r>
                  <a:rPr lang="de-DE" sz="1500" dirty="0"/>
                  <a:t>)</a:t>
                </a:r>
              </a:p>
              <a:p>
                <a:pPr marL="800100" lvl="1" indent="-457200">
                  <a:lnSpc>
                    <a:spcPct val="70000"/>
                  </a:lnSpc>
                  <a:buFont typeface="Calibri Light"/>
                  <a:buAutoNum type="arabicPeriod"/>
                </a:pPr>
                <a:r>
                  <a:rPr lang="de-DE" sz="1500" dirty="0"/>
                  <a:t>Automatischer Vergleich mit kalibriertem Bild				      (</a:t>
                </a:r>
                <a:r>
                  <a:rPr lang="de-DE" sz="1500" dirty="0">
                    <a:latin typeface="Wingdings" pitchFamily="2"/>
                  </a:rPr>
                  <a:t></a:t>
                </a:r>
                <a:r>
                  <a:rPr lang="de-DE" sz="1500" dirty="0"/>
                  <a:t>)</a:t>
                </a:r>
              </a:p>
              <a:p>
                <a:pPr marL="800100" lvl="1" indent="-457200">
                  <a:lnSpc>
                    <a:spcPct val="70000"/>
                  </a:lnSpc>
                  <a:buFont typeface="Calibri Light"/>
                  <a:buAutoNum type="arabicPeriod"/>
                </a:pPr>
                <a:r>
                  <a:rPr lang="de-DE" sz="1500" dirty="0"/>
                  <a:t>Erkennung des Pfeile durch Differenz der Bilder			 	      (</a:t>
                </a:r>
                <a:r>
                  <a:rPr lang="de-DE" sz="1500" dirty="0">
                    <a:latin typeface="Wingdings" pitchFamily="2"/>
                  </a:rPr>
                  <a:t></a:t>
                </a:r>
                <a:r>
                  <a:rPr lang="de-DE" sz="1500" dirty="0"/>
                  <a:t>)</a:t>
                </a:r>
              </a:p>
              <a:p>
                <a:pPr marL="800100" lvl="1" indent="-457200">
                  <a:lnSpc>
                    <a:spcPct val="70000"/>
                  </a:lnSpc>
                  <a:buFont typeface="Calibri Light"/>
                  <a:buAutoNum type="arabicPeriod"/>
                </a:pPr>
                <a:r>
                  <a:rPr lang="de-DE" sz="1500" dirty="0"/>
                  <a:t>Identifizierung der Punkte (Lokalisierung der Pfeilspitze im Koordinatensystem)     (</a:t>
                </a:r>
                <a:r>
                  <a:rPr lang="de-DE" sz="1500" dirty="0">
                    <a:latin typeface="Wingdings" pitchFamily="2"/>
                  </a:rPr>
                  <a:t></a:t>
                </a:r>
                <a:r>
                  <a:rPr lang="de-DE" sz="1500" dirty="0"/>
                  <a:t>)</a:t>
                </a:r>
              </a:p>
              <a:p>
                <a:pPr marL="457200" lvl="0" indent="-457200">
                  <a:lnSpc>
                    <a:spcPct val="70000"/>
                  </a:lnSpc>
                  <a:buFont typeface="Calibri Light"/>
                  <a:buAutoNum type="arabicPeriod"/>
                </a:pPr>
                <a:r>
                  <a:rPr lang="de-DE" sz="1800" dirty="0"/>
                  <a:t>Erstellung einer App für die Darstellung der Ergebnisse</a:t>
                </a:r>
              </a:p>
              <a:p>
                <a:pPr marL="800100" lvl="1" indent="-457200">
                  <a:lnSpc>
                    <a:spcPct val="70000"/>
                  </a:lnSpc>
                  <a:buFont typeface="Calibri Light"/>
                  <a:buAutoNum type="arabicPeriod"/>
                </a:pPr>
                <a:r>
                  <a:rPr lang="de-DE" sz="1500" dirty="0"/>
                  <a:t>Oberfläche für die Kalibrierung des Referenzbildes 				      (</a:t>
                </a:r>
                <a:r>
                  <a:rPr lang="de-DE" sz="1500" dirty="0">
                    <a:latin typeface="Wingdings" pitchFamily="2"/>
                  </a:rPr>
                  <a:t></a:t>
                </a:r>
                <a:r>
                  <a:rPr lang="de-DE" sz="1500" dirty="0"/>
                  <a:t>)</a:t>
                </a:r>
              </a:p>
              <a:p>
                <a:pPr marL="800100" lvl="1" indent="-457200">
                  <a:lnSpc>
                    <a:spcPct val="70000"/>
                  </a:lnSpc>
                  <a:buFont typeface="Calibri Light"/>
                  <a:buAutoNum type="arabicPeriod"/>
                </a:pPr>
                <a:r>
                  <a:rPr lang="de-DE" sz="1500" dirty="0"/>
                  <a:t>Oberfläche für Spieleinstellungen 						      (</a:t>
                </a:r>
                <a:r>
                  <a:rPr lang="de-DE" sz="1500" dirty="0">
                    <a:latin typeface="Wingdings" pitchFamily="2"/>
                  </a:rPr>
                  <a:t></a:t>
                </a:r>
                <a:r>
                  <a:rPr lang="de-DE" sz="1500" dirty="0"/>
                  <a:t>)</a:t>
                </a:r>
              </a:p>
              <a:p>
                <a:pPr marL="1143000" lvl="2" indent="-457200">
                  <a:lnSpc>
                    <a:spcPct val="70000"/>
                  </a:lnSpc>
                  <a:buFont typeface="Calibri Light"/>
                  <a:buAutoNum type="arabicPeriod"/>
                </a:pPr>
                <a:r>
                  <a:rPr lang="de-DE" sz="1300" dirty="0"/>
                  <a:t>Spieleranzahl 							       </a:t>
                </a:r>
                <a:r>
                  <a:rPr lang="de-DE" dirty="0"/>
                  <a:t>(</a:t>
                </a:r>
                <a:r>
                  <a:rPr lang="de-DE" dirty="0">
                    <a:latin typeface="Wingdings" pitchFamily="2"/>
                  </a:rPr>
                  <a:t></a:t>
                </a:r>
                <a:r>
                  <a:rPr lang="de-DE" dirty="0"/>
                  <a:t>)</a:t>
                </a:r>
              </a:p>
              <a:p>
                <a:pPr marL="1143000" lvl="2" indent="-457200">
                  <a:lnSpc>
                    <a:spcPct val="70000"/>
                  </a:lnSpc>
                  <a:buFont typeface="Calibri Light"/>
                  <a:buAutoNum type="arabicPeriod"/>
                </a:pPr>
                <a:r>
                  <a:rPr lang="de-DE" sz="1300" dirty="0"/>
                  <a:t>Punkte pro Leg							       </a:t>
                </a:r>
                <a:r>
                  <a:rPr lang="de-DE" dirty="0"/>
                  <a:t>(</a:t>
                </a:r>
                <a:r>
                  <a:rPr lang="de-DE" dirty="0">
                    <a:latin typeface="Wingdings" pitchFamily="2"/>
                  </a:rPr>
                  <a:t></a:t>
                </a:r>
                <a:r>
                  <a:rPr lang="de-DE" dirty="0"/>
                  <a:t>)</a:t>
                </a:r>
              </a:p>
              <a:p>
                <a:pPr marL="800100" lvl="1" indent="-457200">
                  <a:lnSpc>
                    <a:spcPct val="70000"/>
                  </a:lnSpc>
                  <a:buFont typeface="Calibri Light"/>
                  <a:buAutoNum type="arabicPeriod"/>
                </a:pPr>
                <a:r>
                  <a:rPr lang="de-DE" sz="1500" dirty="0"/>
                  <a:t>Oberfläche für die Zählung der Spielerpunkte</a:t>
                </a:r>
              </a:p>
              <a:p>
                <a:pPr marL="1143000" lvl="2" indent="-457200">
                  <a:lnSpc>
                    <a:spcPct val="70000"/>
                  </a:lnSpc>
                  <a:buFont typeface="Calibri Light"/>
                  <a:buAutoNum type="arabicPeriod"/>
                </a:pPr>
                <a:r>
                  <a:rPr lang="de-DE" sz="1300" dirty="0"/>
                  <a:t>„Taschenrechner“ – System für manuelle Eingaben 				       </a:t>
                </a:r>
                <a:r>
                  <a:rPr lang="de-DE" dirty="0"/>
                  <a:t>(</a:t>
                </a:r>
                <a14:m>
                  <m:oMath xmlns:m="http://schemas.openxmlformats.org/officeDocument/2006/math">
                    <m:r>
                      <m:rPr>
                        <m:nor/>
                      </m:rPr>
                      <a:rPr lang="de-DE" dirty="0">
                        <a:latin typeface="Wingdings" pitchFamily="2"/>
                      </a:rPr>
                      <m:t></m:t>
                    </m:r>
                  </m:oMath>
                </a14:m>
                <a:r>
                  <a:rPr lang="de-DE" dirty="0"/>
                  <a:t>)</a:t>
                </a:r>
              </a:p>
              <a:p>
                <a:pPr marL="1143000" lvl="2" indent="-457200">
                  <a:lnSpc>
                    <a:spcPct val="70000"/>
                  </a:lnSpc>
                  <a:buFont typeface="Calibri Light"/>
                  <a:buAutoNum type="arabicPeriod"/>
                </a:pPr>
                <a:r>
                  <a:rPr lang="de-DE" sz="1300" dirty="0"/>
                  <a:t>Automatische Errechnung der Punkte durch Erkennung der Pfeile 		       </a:t>
                </a:r>
                <a:r>
                  <a:rPr lang="de-DE" dirty="0"/>
                  <a:t>(</a:t>
                </a:r>
                <a:r>
                  <a:rPr lang="de-DE" dirty="0">
                    <a:latin typeface="Wingdings" pitchFamily="2"/>
                  </a:rPr>
                  <a:t></a:t>
                </a:r>
                <a:r>
                  <a:rPr lang="de-DE" dirty="0"/>
                  <a:t>)</a:t>
                </a:r>
              </a:p>
              <a:p>
                <a:pPr marL="800100" lvl="1" indent="-457200">
                  <a:lnSpc>
                    <a:spcPct val="70000"/>
                  </a:lnSpc>
                  <a:buFont typeface="Calibri Light"/>
                  <a:buAutoNum type="arabicPeriod"/>
                </a:pPr>
                <a:endParaRPr lang="de-DE" sz="1500" dirty="0"/>
              </a:p>
              <a:p>
                <a:pPr marL="800100" lvl="1" indent="-457200">
                  <a:lnSpc>
                    <a:spcPct val="70000"/>
                  </a:lnSpc>
                  <a:buFont typeface="Calibri Light"/>
                  <a:buAutoNum type="arabicPeriod"/>
                </a:pPr>
                <a:endParaRPr lang="en-DE" sz="1500" dirty="0"/>
              </a:p>
            </p:txBody>
          </p:sp>
        </mc:Choice>
        <mc:Fallback xmlns="">
          <p:sp>
            <p:nvSpPr>
              <p:cNvPr id="3" name="Inhaltsplatzhalter 2">
                <a:extLst>
                  <a:ext uri="{FF2B5EF4-FFF2-40B4-BE49-F238E27FC236}">
                    <a16:creationId xmlns:a16="http://schemas.microsoft.com/office/drawing/2014/main" id="{0E2C3353-9F2E-434B-8CCE-E2E02E304BF0}"/>
                  </a:ext>
                </a:extLst>
              </p:cNvPr>
              <p:cNvSpPr txBox="1">
                <a:spLocks noGrp="1" noRot="1" noChangeAspect="1" noMove="1" noResize="1" noEditPoints="1" noAdjustHandles="1" noChangeArrowheads="1" noChangeShapeType="1" noTextEdit="1"/>
              </p:cNvSpPr>
              <p:nvPr>
                <p:ph idx="1"/>
              </p:nvPr>
            </p:nvSpPr>
            <p:spPr>
              <a:xfrm>
                <a:off x="628650" y="1488276"/>
                <a:ext cx="7886700" cy="4351336"/>
              </a:xfrm>
              <a:blipFill>
                <a:blip r:embed="rId2"/>
                <a:stretch>
                  <a:fillRect l="-618" t="-2241"/>
                </a:stretch>
              </a:blipFill>
            </p:spPr>
            <p:txBody>
              <a:bodyPr/>
              <a:lstStyle/>
              <a:p>
                <a:r>
                  <a:rPr lang="de-DE">
                    <a:noFill/>
                  </a:rPr>
                  <a:t> </a:t>
                </a:r>
              </a:p>
            </p:txBody>
          </p:sp>
        </mc:Fallback>
      </mc:AlternateContent>
      <p:sp>
        <p:nvSpPr>
          <p:cNvPr id="4" name="Datumsplatzhalter 3">
            <a:extLst>
              <a:ext uri="{FF2B5EF4-FFF2-40B4-BE49-F238E27FC236}">
                <a16:creationId xmlns:a16="http://schemas.microsoft.com/office/drawing/2014/main" id="{44F5DE91-E12B-47A1-8929-CB4B2BF3D146}"/>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5" name="Fußzeilenplatzhalter 4">
            <a:extLst>
              <a:ext uri="{FF2B5EF4-FFF2-40B4-BE49-F238E27FC236}">
                <a16:creationId xmlns:a16="http://schemas.microsoft.com/office/drawing/2014/main" id="{974B95C6-8F6F-4C60-B4F0-DA27A52C79ED}"/>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6" name="Foliennummernplatzhalter 5">
            <a:extLst>
              <a:ext uri="{FF2B5EF4-FFF2-40B4-BE49-F238E27FC236}">
                <a16:creationId xmlns:a16="http://schemas.microsoft.com/office/drawing/2014/main" id="{1C5C96F9-8379-4319-AC4A-E2356517943B}"/>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BA4CBCF4-6426-4FD4-8FA7-B29ECE2FBF73}"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10</a:t>
            </a:fld>
            <a:endParaRPr lang="en-US" sz="900" b="0" i="0" u="none" strike="noStrike" kern="1200" cap="none" spc="0" baseline="0">
              <a:solidFill>
                <a:srgbClr val="898989"/>
              </a:solidFill>
              <a:uFillTx/>
              <a:latin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061279-2A95-4FBD-8011-B7C6089ED6CD}"/>
              </a:ext>
            </a:extLst>
          </p:cNvPr>
          <p:cNvSpPr txBox="1">
            <a:spLocks noGrp="1"/>
          </p:cNvSpPr>
          <p:nvPr>
            <p:ph type="title"/>
          </p:nvPr>
        </p:nvSpPr>
        <p:spPr/>
        <p:txBody>
          <a:bodyPr>
            <a:normAutofit/>
          </a:bodyPr>
          <a:lstStyle/>
          <a:p>
            <a:pPr lvl="0"/>
            <a:r>
              <a:rPr lang="de-DE" sz="3200" b="1" dirty="0"/>
              <a:t>Optimierungen</a:t>
            </a:r>
            <a:endParaRPr lang="x-none" sz="3200" b="1" dirty="0">
              <a:latin typeface="Times New Roman" pitchFamily="18"/>
              <a:cs typeface="Times New Roman" pitchFamily="18"/>
            </a:endParaRPr>
          </a:p>
        </p:txBody>
      </p:sp>
      <p:sp>
        <p:nvSpPr>
          <p:cNvPr id="3" name="Inhaltsplatzhalter 2">
            <a:extLst>
              <a:ext uri="{FF2B5EF4-FFF2-40B4-BE49-F238E27FC236}">
                <a16:creationId xmlns:a16="http://schemas.microsoft.com/office/drawing/2014/main" id="{DC1A169F-1540-4EFE-A6AF-C689C3498CC3}"/>
              </a:ext>
            </a:extLst>
          </p:cNvPr>
          <p:cNvSpPr txBox="1">
            <a:spLocks noGrp="1"/>
          </p:cNvSpPr>
          <p:nvPr>
            <p:ph idx="1"/>
          </p:nvPr>
        </p:nvSpPr>
        <p:spPr/>
        <p:txBody>
          <a:bodyPr>
            <a:normAutofit/>
          </a:bodyPr>
          <a:lstStyle/>
          <a:p>
            <a:pPr lvl="0">
              <a:lnSpc>
                <a:spcPct val="100000"/>
              </a:lnSpc>
              <a:buFont typeface="Wingdings" panose="05000000000000000000" pitchFamily="2" charset="2"/>
              <a:buChar char="Ø"/>
            </a:pPr>
            <a:r>
              <a:rPr lang="de-DE" sz="2000" dirty="0"/>
              <a:t>Erkennung eines Pfeiles durch die </a:t>
            </a:r>
            <a:r>
              <a:rPr sz="2000" i="1" dirty="0"/>
              <a:t>semantische  Segmentierung</a:t>
            </a:r>
            <a:r>
              <a:rPr lang="de-DE" sz="2000" dirty="0"/>
              <a:t> und der jeweiligen Bilder</a:t>
            </a:r>
          </a:p>
          <a:p>
            <a:pPr lvl="0">
              <a:lnSpc>
                <a:spcPct val="100000"/>
              </a:lnSpc>
              <a:buFont typeface="Wingdings" panose="05000000000000000000" pitchFamily="2" charset="2"/>
              <a:buChar char="Ø"/>
            </a:pPr>
            <a:r>
              <a:rPr lang="de-DE" sz="2000" dirty="0"/>
              <a:t>Erkennung von mehreren Pfeilen durch die Differenz der vorherigen Bilder mit dem Aktuellen</a:t>
            </a:r>
          </a:p>
          <a:p>
            <a:pPr lvl="0">
              <a:lnSpc>
                <a:spcPct val="100000"/>
              </a:lnSpc>
              <a:buFont typeface="Wingdings" panose="05000000000000000000" pitchFamily="2" charset="2"/>
              <a:buChar char="Ø"/>
            </a:pPr>
            <a:r>
              <a:rPr lang="de-DE" sz="2000" dirty="0"/>
              <a:t>Automatische mathematische Berechnungen nach der Erkennung der Pfeile </a:t>
            </a:r>
          </a:p>
          <a:p>
            <a:pPr lvl="0">
              <a:lnSpc>
                <a:spcPct val="100000"/>
              </a:lnSpc>
              <a:buFont typeface="Wingdings" panose="05000000000000000000" pitchFamily="2" charset="2"/>
              <a:buChar char="Ø"/>
            </a:pPr>
            <a:r>
              <a:rPr lang="de-DE" sz="2000" dirty="0"/>
              <a:t>Optimierung der Oberfläche für bessere „Usability“</a:t>
            </a:r>
          </a:p>
          <a:p>
            <a:pPr lvl="0">
              <a:lnSpc>
                <a:spcPct val="100000"/>
              </a:lnSpc>
              <a:buFont typeface="Wingdings" panose="05000000000000000000" pitchFamily="2" charset="2"/>
              <a:buChar char="Ø"/>
            </a:pPr>
            <a:r>
              <a:rPr lang="de-DE" sz="2000" dirty="0"/>
              <a:t>Programmierung weiterer Dart-Regeln für das Spielende</a:t>
            </a:r>
          </a:p>
          <a:p>
            <a:pPr lvl="0">
              <a:lnSpc>
                <a:spcPct val="100000"/>
              </a:lnSpc>
              <a:buFont typeface="Wingdings" panose="05000000000000000000" pitchFamily="2" charset="2"/>
              <a:buChar char="Ø"/>
            </a:pPr>
            <a:r>
              <a:rPr lang="de-DE" sz="2000" dirty="0"/>
              <a:t>Erhöhung der Spieleranzahl + Erweiterung auf weitere Spielmodi</a:t>
            </a:r>
          </a:p>
        </p:txBody>
      </p:sp>
      <p:sp>
        <p:nvSpPr>
          <p:cNvPr id="4" name="Datumsplatzhalter 3">
            <a:extLst>
              <a:ext uri="{FF2B5EF4-FFF2-40B4-BE49-F238E27FC236}">
                <a16:creationId xmlns:a16="http://schemas.microsoft.com/office/drawing/2014/main" id="{372BE0D7-B07D-4631-A335-1B0CB56E037E}"/>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5" name="Fußzeilenplatzhalter 4">
            <a:extLst>
              <a:ext uri="{FF2B5EF4-FFF2-40B4-BE49-F238E27FC236}">
                <a16:creationId xmlns:a16="http://schemas.microsoft.com/office/drawing/2014/main" id="{B187F15D-9247-4634-8320-6F838BA4A1B8}"/>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6" name="Foliennummernplatzhalter 5">
            <a:extLst>
              <a:ext uri="{FF2B5EF4-FFF2-40B4-BE49-F238E27FC236}">
                <a16:creationId xmlns:a16="http://schemas.microsoft.com/office/drawing/2014/main" id="{3AE02792-C950-4658-B358-DF137989446C}"/>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7A9CF46E-6B50-40AA-8614-DCCF17833A78}"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11</a:t>
            </a:fld>
            <a:endParaRPr lang="en-US" sz="900" b="0" i="0" u="none" strike="noStrike" kern="1200" cap="none" spc="0" baseline="0">
              <a:solidFill>
                <a:srgbClr val="898989"/>
              </a:solidFill>
              <a:uFillTx/>
              <a:latin typeface="Calibri"/>
            </a:endParaRPr>
          </a:p>
        </p:txBody>
      </p:sp>
    </p:spTree>
    <p:extLst>
      <p:ext uri="{BB962C8B-B14F-4D97-AF65-F5344CB8AC3E}">
        <p14:creationId xmlns:p14="http://schemas.microsoft.com/office/powerpoint/2010/main" val="6508838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11">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CB32190-5173-4BA4-9366-3553D183D7A9}"/>
              </a:ext>
            </a:extLst>
          </p:cNvPr>
          <p:cNvSpPr txBox="1">
            <a:spLocks noGrp="1"/>
          </p:cNvSpPr>
          <p:nvPr>
            <p:ph type="title"/>
          </p:nvPr>
        </p:nvSpPr>
        <p:spPr/>
        <p:txBody>
          <a:bodyPr/>
          <a:lstStyle/>
          <a:p>
            <a:pPr lvl="0"/>
            <a:r>
              <a:rPr lang="de-DE" b="1" dirty="0"/>
              <a:t>Fazit &amp; Ausblick</a:t>
            </a:r>
            <a:endParaRPr lang="x-none" dirty="0"/>
          </a:p>
        </p:txBody>
      </p:sp>
      <p:sp>
        <p:nvSpPr>
          <p:cNvPr id="3" name="Inhaltsplatzhalter 2">
            <a:extLst>
              <a:ext uri="{FF2B5EF4-FFF2-40B4-BE49-F238E27FC236}">
                <a16:creationId xmlns:a16="http://schemas.microsoft.com/office/drawing/2014/main" id="{F9FD902A-3464-43C7-A5B9-B9EDDC8B4112}"/>
              </a:ext>
            </a:extLst>
          </p:cNvPr>
          <p:cNvSpPr txBox="1">
            <a:spLocks noGrp="1"/>
          </p:cNvSpPr>
          <p:nvPr>
            <p:ph idx="1"/>
          </p:nvPr>
        </p:nvSpPr>
        <p:spPr/>
        <p:txBody>
          <a:bodyPr/>
          <a:lstStyle/>
          <a:p>
            <a:pPr marL="0" lvl="0" indent="0">
              <a:buNone/>
            </a:pPr>
            <a:r>
              <a:rPr lang="de-DE" dirty="0"/>
              <a:t>+	Erhöhung des Verständnis für die Programmierung von „Android 	Apps“</a:t>
            </a:r>
          </a:p>
          <a:p>
            <a:pPr marL="0" lvl="0" indent="0">
              <a:buNone/>
            </a:pPr>
            <a:r>
              <a:rPr lang="de-DE" dirty="0"/>
              <a:t>+	Vertiefung in den Gebieten der verwendeten Algorithmen + 	Oberflächenprogrammierung</a:t>
            </a:r>
          </a:p>
          <a:p>
            <a:pPr marL="0" lvl="0" indent="0">
              <a:buNone/>
            </a:pPr>
            <a:r>
              <a:rPr lang="de-DE" dirty="0"/>
              <a:t>+	wöchentliche Meetings</a:t>
            </a:r>
          </a:p>
          <a:p>
            <a:pPr marL="0" lvl="0" indent="0">
              <a:buNone/>
            </a:pPr>
            <a:r>
              <a:rPr lang="de-DE" dirty="0"/>
              <a:t>+	gute Kommunikation zwischen Studierenden und Betreuer trotz 	erschwerte Bedingungen („Corona“)</a:t>
            </a:r>
          </a:p>
          <a:p>
            <a:pPr marL="0" lvl="0" indent="0">
              <a:buNone/>
            </a:pPr>
            <a:endParaRPr lang="de-DE" dirty="0"/>
          </a:p>
          <a:p>
            <a:pPr marL="0" lvl="0" indent="0">
              <a:buNone/>
            </a:pPr>
            <a:r>
              <a:rPr lang="de-DE" dirty="0"/>
              <a:t>-	erhöhter Schwierigkeitsgrad durch die neue Einarbeitung in 	„</a:t>
            </a:r>
            <a:r>
              <a:rPr lang="de-DE" dirty="0" err="1"/>
              <a:t>OpenCV</a:t>
            </a:r>
            <a:r>
              <a:rPr lang="de-DE" dirty="0"/>
              <a:t>“ und Programmierung von „Android Apps“</a:t>
            </a:r>
          </a:p>
          <a:p>
            <a:pPr marL="0" lvl="0" indent="0">
              <a:buNone/>
            </a:pPr>
            <a:r>
              <a:rPr lang="de-DE" dirty="0"/>
              <a:t>-	knappe Bearbeitungszeit (komplexe Thematik)</a:t>
            </a:r>
          </a:p>
          <a:p>
            <a:pPr marL="0" lvl="0" indent="0">
              <a:buNone/>
            </a:pPr>
            <a:endParaRPr lang="de-DE" dirty="0"/>
          </a:p>
          <a:p>
            <a:pPr lvl="0">
              <a:buFont typeface="Wingdings" pitchFamily="2"/>
              <a:buChar char="Ø"/>
            </a:pPr>
            <a:endParaRPr lang="de-DE" dirty="0"/>
          </a:p>
          <a:p>
            <a:pPr lvl="0">
              <a:buFont typeface="Wingdings" pitchFamily="2"/>
              <a:buChar char="Ø"/>
            </a:pPr>
            <a:endParaRPr lang="de-DE" dirty="0"/>
          </a:p>
          <a:p>
            <a:pPr lvl="0">
              <a:buFont typeface="Wingdings" pitchFamily="2"/>
              <a:buChar char="Ø"/>
            </a:pPr>
            <a:endParaRPr lang="x-none" dirty="0"/>
          </a:p>
        </p:txBody>
      </p:sp>
      <p:sp>
        <p:nvSpPr>
          <p:cNvPr id="4" name="Datumsplatzhalter 3">
            <a:extLst>
              <a:ext uri="{FF2B5EF4-FFF2-40B4-BE49-F238E27FC236}">
                <a16:creationId xmlns:a16="http://schemas.microsoft.com/office/drawing/2014/main" id="{AE821F33-CE73-453C-B723-15F37BE8D2D6}"/>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5" name="Fußzeilenplatzhalter 4">
            <a:extLst>
              <a:ext uri="{FF2B5EF4-FFF2-40B4-BE49-F238E27FC236}">
                <a16:creationId xmlns:a16="http://schemas.microsoft.com/office/drawing/2014/main" id="{D8C5E979-E3DD-4BE3-BF64-5E3E90DA462C}"/>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6" name="Foliennummernplatzhalter 5">
            <a:extLst>
              <a:ext uri="{FF2B5EF4-FFF2-40B4-BE49-F238E27FC236}">
                <a16:creationId xmlns:a16="http://schemas.microsoft.com/office/drawing/2014/main" id="{CA323CB1-3512-4A9A-A81A-38456502E872}"/>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724CBC9B-9C6D-4A7E-88C1-57AE91BB4F94}"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12</a:t>
            </a:fld>
            <a:endParaRPr lang="en-US" sz="900" b="0" i="0" u="none" strike="noStrike" kern="1200" cap="none" spc="0" baseline="0">
              <a:solidFill>
                <a:srgbClr val="898989"/>
              </a:solidFill>
              <a:uFillTx/>
              <a:latin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3">
    <p:spTree>
      <p:nvGrpSpPr>
        <p:cNvPr id="1" name=""/>
        <p:cNvGrpSpPr/>
        <p:nvPr/>
      </p:nvGrpSpPr>
      <p:grpSpPr>
        <a:xfrm>
          <a:off x="0" y="0"/>
          <a:ext cx="0" cy="0"/>
          <a:chOff x="0" y="0"/>
          <a:chExt cx="0" cy="0"/>
        </a:xfrm>
      </p:grpSpPr>
      <p:sp>
        <p:nvSpPr>
          <p:cNvPr id="2" name="Titel 3">
            <a:extLst>
              <a:ext uri="{FF2B5EF4-FFF2-40B4-BE49-F238E27FC236}">
                <a16:creationId xmlns:a16="http://schemas.microsoft.com/office/drawing/2014/main" id="{D63DE499-4A22-4821-A53E-1BB5BEF13236}"/>
              </a:ext>
            </a:extLst>
          </p:cNvPr>
          <p:cNvSpPr txBox="1">
            <a:spLocks noGrp="1"/>
          </p:cNvSpPr>
          <p:nvPr>
            <p:ph type="title"/>
          </p:nvPr>
        </p:nvSpPr>
        <p:spPr/>
        <p:txBody>
          <a:bodyPr/>
          <a:lstStyle/>
          <a:p>
            <a:pPr lvl="0"/>
            <a:r>
              <a:rPr lang="de-DE" dirty="0"/>
              <a:t>Inhaltsverzeichnis</a:t>
            </a:r>
            <a:endParaRPr lang="x-none" dirty="0"/>
          </a:p>
        </p:txBody>
      </p:sp>
      <p:sp>
        <p:nvSpPr>
          <p:cNvPr id="3" name="Inhaltsplatzhalter 4">
            <a:extLst>
              <a:ext uri="{FF2B5EF4-FFF2-40B4-BE49-F238E27FC236}">
                <a16:creationId xmlns:a16="http://schemas.microsoft.com/office/drawing/2014/main" id="{0CF0B31B-6BDC-46F2-9DBE-DF1505C68F09}"/>
              </a:ext>
            </a:extLst>
          </p:cNvPr>
          <p:cNvSpPr txBox="1">
            <a:spLocks noGrp="1"/>
          </p:cNvSpPr>
          <p:nvPr>
            <p:ph idx="1"/>
          </p:nvPr>
        </p:nvSpPr>
        <p:spPr/>
        <p:txBody>
          <a:bodyPr/>
          <a:lstStyle/>
          <a:p>
            <a:pPr marL="457200" lvl="0" indent="-457200">
              <a:lnSpc>
                <a:spcPct val="150000"/>
              </a:lnSpc>
              <a:buFont typeface="Calibri Light"/>
              <a:buAutoNum type="arabicPeriod"/>
            </a:pPr>
            <a:r>
              <a:rPr lang="de-DE" b="1" dirty="0"/>
              <a:t>Aufgabenstellung</a:t>
            </a:r>
          </a:p>
          <a:p>
            <a:pPr marL="457200" lvl="0" indent="-457200">
              <a:lnSpc>
                <a:spcPct val="150000"/>
              </a:lnSpc>
              <a:buFont typeface="Calibri Light"/>
              <a:buAutoNum type="arabicPeriod"/>
            </a:pPr>
            <a:r>
              <a:rPr lang="de-DE" b="1" dirty="0"/>
              <a:t>Theoretische Lösung</a:t>
            </a:r>
          </a:p>
          <a:p>
            <a:pPr marL="457200" lvl="0" indent="-457200">
              <a:lnSpc>
                <a:spcPct val="150000"/>
              </a:lnSpc>
              <a:buFont typeface="Calibri Light"/>
              <a:buAutoNum type="arabicPeriod"/>
            </a:pPr>
            <a:r>
              <a:rPr lang="de-DE" b="1" dirty="0"/>
              <a:t>Meilensteine des Teamprojektes</a:t>
            </a:r>
          </a:p>
          <a:p>
            <a:pPr marL="457200" lvl="0" indent="-457200">
              <a:lnSpc>
                <a:spcPct val="150000"/>
              </a:lnSpc>
              <a:buFont typeface="Calibri Light"/>
              <a:buAutoNum type="arabicPeriod"/>
            </a:pPr>
            <a:r>
              <a:rPr lang="de-DE" b="1" dirty="0"/>
              <a:t>Herausforderungen</a:t>
            </a:r>
          </a:p>
          <a:p>
            <a:pPr marL="457200" lvl="0" indent="-457200">
              <a:lnSpc>
                <a:spcPct val="150000"/>
              </a:lnSpc>
              <a:buFont typeface="Calibri Light"/>
              <a:buAutoNum type="arabicPeriod"/>
            </a:pPr>
            <a:r>
              <a:rPr lang="de-DE" b="1" dirty="0"/>
              <a:t>Optimierungen</a:t>
            </a:r>
          </a:p>
          <a:p>
            <a:pPr marL="457200" lvl="0" indent="-457200">
              <a:lnSpc>
                <a:spcPct val="150000"/>
              </a:lnSpc>
              <a:buFont typeface="Calibri Light"/>
              <a:buAutoNum type="arabicPeriod"/>
            </a:pPr>
            <a:r>
              <a:rPr lang="de-DE" b="1" dirty="0"/>
              <a:t>Fazit und Ausblick</a:t>
            </a:r>
            <a:endParaRPr lang="x-none" b="1" dirty="0"/>
          </a:p>
        </p:txBody>
      </p:sp>
      <p:sp>
        <p:nvSpPr>
          <p:cNvPr id="4" name="Datumsplatzhalter 5">
            <a:extLst>
              <a:ext uri="{FF2B5EF4-FFF2-40B4-BE49-F238E27FC236}">
                <a16:creationId xmlns:a16="http://schemas.microsoft.com/office/drawing/2014/main" id="{26951A4B-54E1-4CC7-A2F6-90148510AA20}"/>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5" name="Fußzeilenplatzhalter 6">
            <a:extLst>
              <a:ext uri="{FF2B5EF4-FFF2-40B4-BE49-F238E27FC236}">
                <a16:creationId xmlns:a16="http://schemas.microsoft.com/office/drawing/2014/main" id="{016F9DC3-C3F3-49EE-B972-476312B6B0EF}"/>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6" name="Foliennummernplatzhalter 7">
            <a:extLst>
              <a:ext uri="{FF2B5EF4-FFF2-40B4-BE49-F238E27FC236}">
                <a16:creationId xmlns:a16="http://schemas.microsoft.com/office/drawing/2014/main" id="{0E6D984A-80DD-4705-AF94-942B61D3D217}"/>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E517F22-349E-4AC8-B074-40A8A972A8D1}"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2</a:t>
            </a:fld>
            <a:endParaRPr lang="en-US" sz="900" b="0" i="0" u="none" strike="noStrike" kern="1200" cap="none" spc="0" baseline="0">
              <a:solidFill>
                <a:srgbClr val="898989"/>
              </a:solidFill>
              <a:uFillTx/>
              <a:latin typeface="Calibri"/>
            </a:endParaRPr>
          </a:p>
        </p:txBody>
      </p:sp>
      <p:pic>
        <p:nvPicPr>
          <p:cNvPr id="7" name="Grafik 9" descr="Ein Bild, das Wurfpfeil, Projektil enthält.&#10;&#10;Automatisch generierte Beschreibung">
            <a:extLst>
              <a:ext uri="{FF2B5EF4-FFF2-40B4-BE49-F238E27FC236}">
                <a16:creationId xmlns:a16="http://schemas.microsoft.com/office/drawing/2014/main" id="{9D48F4CF-6CB2-489C-867E-6EE05FB6F54D}"/>
              </a:ext>
            </a:extLst>
          </p:cNvPr>
          <p:cNvPicPr>
            <a:picLocks noChangeAspect="1"/>
          </p:cNvPicPr>
          <p:nvPr/>
        </p:nvPicPr>
        <p:blipFill>
          <a:blip r:embed="rId2" cstate="print"/>
          <a:stretch>
            <a:fillRect/>
          </a:stretch>
        </p:blipFill>
        <p:spPr>
          <a:xfrm>
            <a:off x="5048246" y="1254529"/>
            <a:ext cx="3543299" cy="2355915"/>
          </a:xfrm>
          <a:prstGeom prst="rect">
            <a:avLst/>
          </a:prstGeom>
          <a:noFill/>
          <a:ln cap="flat">
            <a:noFill/>
          </a:ln>
        </p:spPr>
      </p:pic>
      <p:sp>
        <p:nvSpPr>
          <p:cNvPr id="8" name="Textfeld 10">
            <a:extLst>
              <a:ext uri="{FF2B5EF4-FFF2-40B4-BE49-F238E27FC236}">
                <a16:creationId xmlns:a16="http://schemas.microsoft.com/office/drawing/2014/main" id="{88499340-D91F-47B1-BEF4-060197B947E7}"/>
              </a:ext>
            </a:extLst>
          </p:cNvPr>
          <p:cNvSpPr txBox="1"/>
          <p:nvPr/>
        </p:nvSpPr>
        <p:spPr>
          <a:xfrm>
            <a:off x="6043726" y="3610453"/>
            <a:ext cx="943976" cy="276999"/>
          </a:xfrm>
          <a:prstGeom prst="rect">
            <a:avLst/>
          </a:prstGeom>
          <a:noFill/>
          <a:ln cap="flat">
            <a:noFill/>
          </a:ln>
        </p:spPr>
        <p:txBody>
          <a:bodyPr vert="horz" wrap="non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de-DE" sz="1200" b="0" i="0" u="none" strike="noStrike" kern="1200" cap="none" spc="0" baseline="0" dirty="0">
                <a:solidFill>
                  <a:srgbClr val="000000"/>
                </a:solidFill>
                <a:uFillTx/>
                <a:latin typeface="Calibri"/>
              </a:rPr>
              <a:t>Dart - Board</a:t>
            </a:r>
            <a:endParaRPr lang="x-none" sz="1200" b="0" i="0" u="none" strike="noStrike" kern="1200" cap="none" spc="0" baseline="0" dirty="0">
              <a:solidFill>
                <a:srgbClr val="000000"/>
              </a:solidFill>
              <a:uFillTx/>
              <a:latin typeface="Calibri"/>
            </a:endParaRPr>
          </a:p>
        </p:txBody>
      </p:sp>
      <p:sp>
        <p:nvSpPr>
          <p:cNvPr id="9" name="Textfeld 11">
            <a:extLst>
              <a:ext uri="{FF2B5EF4-FFF2-40B4-BE49-F238E27FC236}">
                <a16:creationId xmlns:a16="http://schemas.microsoft.com/office/drawing/2014/main" id="{746D0200-6AE8-445A-97C2-1311EF5EDFB0}"/>
              </a:ext>
            </a:extLst>
          </p:cNvPr>
          <p:cNvSpPr txBox="1"/>
          <p:nvPr/>
        </p:nvSpPr>
        <p:spPr>
          <a:xfrm>
            <a:off x="5380869" y="3789840"/>
            <a:ext cx="2887329" cy="215444"/>
          </a:xfrm>
          <a:prstGeom prst="rect">
            <a:avLst/>
          </a:prstGeom>
          <a:noFill/>
          <a:ln cap="flat">
            <a:noFill/>
          </a:ln>
        </p:spPr>
        <p:txBody>
          <a:bodyPr vert="horz" wrap="non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de-DE" sz="800" b="0" i="0" u="none" strike="noStrike" kern="1200" cap="none" spc="0" baseline="0" dirty="0">
                <a:solidFill>
                  <a:srgbClr val="000000"/>
                </a:solidFill>
                <a:uFillTx/>
                <a:latin typeface="Calibri"/>
              </a:rPr>
              <a:t>https://de.m.wikipedia.org/wiki/Datei:Darts_in_a_dartboard.jpg</a:t>
            </a:r>
            <a:endParaRPr lang="x-none" sz="800" b="0" i="0" u="none" strike="noStrike" kern="1200" cap="none" spc="0" baseline="0" dirty="0">
              <a:solidFill>
                <a:srgbClr val="000000"/>
              </a:solidFill>
              <a:uFillTx/>
              <a:latin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4">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E8A1F47-A24E-493F-BE9E-C495A310BE71}"/>
              </a:ext>
            </a:extLst>
          </p:cNvPr>
          <p:cNvSpPr txBox="1">
            <a:spLocks noGrp="1"/>
          </p:cNvSpPr>
          <p:nvPr>
            <p:ph type="title"/>
          </p:nvPr>
        </p:nvSpPr>
        <p:spPr/>
        <p:txBody>
          <a:bodyPr/>
          <a:lstStyle/>
          <a:p>
            <a:pPr lvl="0"/>
            <a:r>
              <a:rPr lang="de-DE"/>
              <a:t>Aufgabenstellung</a:t>
            </a:r>
            <a:endParaRPr lang="x-none"/>
          </a:p>
        </p:txBody>
      </p:sp>
      <p:sp>
        <p:nvSpPr>
          <p:cNvPr id="3" name="Inhaltsplatzhalter 2">
            <a:extLst>
              <a:ext uri="{FF2B5EF4-FFF2-40B4-BE49-F238E27FC236}">
                <a16:creationId xmlns:a16="http://schemas.microsoft.com/office/drawing/2014/main" id="{2C337985-64DA-4CD0-97EE-39198ECDB6CA}"/>
              </a:ext>
            </a:extLst>
          </p:cNvPr>
          <p:cNvSpPr txBox="1">
            <a:spLocks noGrp="1"/>
          </p:cNvSpPr>
          <p:nvPr>
            <p:ph idx="1"/>
          </p:nvPr>
        </p:nvSpPr>
        <p:spPr>
          <a:xfrm>
            <a:off x="685342" y="1741977"/>
            <a:ext cx="7765322" cy="4058747"/>
          </a:xfrm>
        </p:spPr>
        <p:txBody>
          <a:bodyPr/>
          <a:lstStyle/>
          <a:p>
            <a:pPr marL="36896" lvl="0" indent="0">
              <a:buNone/>
            </a:pPr>
            <a:r>
              <a:rPr lang="de-DE" dirty="0"/>
              <a:t>Tracken von Trefferpunkten in Echtzeit </a:t>
            </a:r>
          </a:p>
          <a:p>
            <a:pPr lvl="0"/>
            <a:endParaRPr lang="de-DE" dirty="0"/>
          </a:p>
          <a:p>
            <a:pPr lvl="0"/>
            <a:r>
              <a:rPr lang="de-DE" dirty="0"/>
              <a:t>Betreuer: Prof. Bunse</a:t>
            </a:r>
          </a:p>
          <a:p>
            <a:pPr lvl="0"/>
            <a:r>
              <a:rPr lang="de-DE" dirty="0"/>
              <a:t>Gruppengröße: 3-6</a:t>
            </a:r>
          </a:p>
          <a:p>
            <a:pPr marL="36896" lvl="0" indent="0">
              <a:buNone/>
            </a:pPr>
            <a:endParaRPr lang="de-DE" dirty="0"/>
          </a:p>
          <a:p>
            <a:pPr lvl="0"/>
            <a:r>
              <a:rPr lang="de-DE" dirty="0"/>
              <a:t>Idee:</a:t>
            </a:r>
            <a:r>
              <a:rPr lang="de-DE" sz="1800" dirty="0"/>
              <a:t> Im Rahmen des Projektes sollen Videoaufnahmen eines Ziels analysiert  und Trefferpunkte berechnet werden. Zu beobachtende Ziele können dabei bspw. </a:t>
            </a:r>
            <a:r>
              <a:rPr lang="de-DE" sz="1800" i="1" dirty="0"/>
              <a:t>Dartscheiben</a:t>
            </a:r>
            <a:r>
              <a:rPr lang="de-DE" sz="1800" dirty="0"/>
              <a:t> oder Zielauflagen von Sportschützen sein. Treffer sollen sicher erkannt werden und im Anschluss soll eine Punktebewertung erfolgen nach den jeweiligen Regeln erfolgen. In der Endausbaustufe soll die Auswertung in Echtzeit erfolgen und bereits während eines Durchgangs Feedback geben. Das System soll in Form einer App nutzbar sein. </a:t>
            </a:r>
            <a:endParaRPr lang="x-none" sz="1800" dirty="0"/>
          </a:p>
        </p:txBody>
      </p:sp>
      <p:sp>
        <p:nvSpPr>
          <p:cNvPr id="4" name="Datumsplatzhalter 3">
            <a:extLst>
              <a:ext uri="{FF2B5EF4-FFF2-40B4-BE49-F238E27FC236}">
                <a16:creationId xmlns:a16="http://schemas.microsoft.com/office/drawing/2014/main" id="{B19B222D-0ACD-4491-B338-234EFF822EDE}"/>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5" name="Fußzeilenplatzhalter 4">
            <a:extLst>
              <a:ext uri="{FF2B5EF4-FFF2-40B4-BE49-F238E27FC236}">
                <a16:creationId xmlns:a16="http://schemas.microsoft.com/office/drawing/2014/main" id="{E9F794AA-6A5B-4E3D-9EA4-63C0FC2B707C}"/>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6" name="Foliennummernplatzhalter 5">
            <a:extLst>
              <a:ext uri="{FF2B5EF4-FFF2-40B4-BE49-F238E27FC236}">
                <a16:creationId xmlns:a16="http://schemas.microsoft.com/office/drawing/2014/main" id="{AD8765E0-D766-457A-BB5B-B421CE0154FA}"/>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838D78AD-1756-4089-AF2F-B7EE4E6C1FEF}"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3</a:t>
            </a:fld>
            <a:endParaRPr lang="en-US" sz="900" b="0" i="0" u="none" strike="noStrike" kern="1200" cap="none" spc="0" baseline="0">
              <a:solidFill>
                <a:srgbClr val="898989"/>
              </a:solidFill>
              <a:uFillTx/>
              <a:latin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ADCCF5-E38C-4E20-B88F-57E51B4717BF}"/>
              </a:ext>
            </a:extLst>
          </p:cNvPr>
          <p:cNvSpPr txBox="1">
            <a:spLocks noGrp="1"/>
          </p:cNvSpPr>
          <p:nvPr>
            <p:ph type="title"/>
          </p:nvPr>
        </p:nvSpPr>
        <p:spPr/>
        <p:txBody>
          <a:bodyPr/>
          <a:lstStyle/>
          <a:p>
            <a:pPr lvl="0"/>
            <a:r>
              <a:rPr lang="de-DE" dirty="0"/>
              <a:t>Theoretische Lösung</a:t>
            </a:r>
            <a:endParaRPr lang="x-none" sz="1200" dirty="0">
              <a:latin typeface="Times New Roman" pitchFamily="18"/>
              <a:cs typeface="Times New Roman" pitchFamily="18"/>
            </a:endParaRPr>
          </a:p>
        </p:txBody>
      </p:sp>
      <p:sp>
        <p:nvSpPr>
          <p:cNvPr id="5" name="Datumsplatzhalter 3">
            <a:extLst>
              <a:ext uri="{FF2B5EF4-FFF2-40B4-BE49-F238E27FC236}">
                <a16:creationId xmlns:a16="http://schemas.microsoft.com/office/drawing/2014/main" id="{FFBA91B8-20EE-4B5E-B65C-EF2D05CED9F7}"/>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6" name="Fußzeilenplatzhalter 4">
            <a:extLst>
              <a:ext uri="{FF2B5EF4-FFF2-40B4-BE49-F238E27FC236}">
                <a16:creationId xmlns:a16="http://schemas.microsoft.com/office/drawing/2014/main" id="{E389FE69-B92D-4091-839E-512BBDB2A5CC}"/>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7" name="Foliennummernplatzhalter 5">
            <a:extLst>
              <a:ext uri="{FF2B5EF4-FFF2-40B4-BE49-F238E27FC236}">
                <a16:creationId xmlns:a16="http://schemas.microsoft.com/office/drawing/2014/main" id="{5B422D97-9E94-4BB9-B649-95CE530D02D3}"/>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825BB0F9-4F6D-4E8C-86D3-805B402C98A6}"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4</a:t>
            </a:fld>
            <a:endParaRPr lang="en-US" sz="900" b="0" i="0" u="none" strike="noStrike" kern="1200" cap="none" spc="0" baseline="0">
              <a:solidFill>
                <a:srgbClr val="898989"/>
              </a:solidFill>
              <a:uFillTx/>
              <a:latin typeface="Calibri"/>
            </a:endParaRPr>
          </a:p>
        </p:txBody>
      </p:sp>
      <p:sp>
        <p:nvSpPr>
          <p:cNvPr id="18" name="Rechteck: abgerundete Ecken 17">
            <a:extLst>
              <a:ext uri="{FF2B5EF4-FFF2-40B4-BE49-F238E27FC236}">
                <a16:creationId xmlns:a16="http://schemas.microsoft.com/office/drawing/2014/main" id="{5DD38B54-4FE8-4405-B618-011B0BB6B676}"/>
              </a:ext>
            </a:extLst>
          </p:cNvPr>
          <p:cNvSpPr/>
          <p:nvPr/>
        </p:nvSpPr>
        <p:spPr>
          <a:xfrm>
            <a:off x="734902" y="1814441"/>
            <a:ext cx="843379" cy="365129"/>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de-DE" sz="1400" dirty="0">
                <a:solidFill>
                  <a:schemeClr val="tx1"/>
                </a:solidFill>
              </a:rPr>
              <a:t>Start</a:t>
            </a:r>
          </a:p>
        </p:txBody>
      </p:sp>
      <p:sp>
        <p:nvSpPr>
          <p:cNvPr id="20" name="Flussdiagramm: Vordefinierter Prozess 19">
            <a:extLst>
              <a:ext uri="{FF2B5EF4-FFF2-40B4-BE49-F238E27FC236}">
                <a16:creationId xmlns:a16="http://schemas.microsoft.com/office/drawing/2014/main" id="{BF9288F0-EAAD-475F-BAAE-04D1375B8D8B}"/>
              </a:ext>
            </a:extLst>
          </p:cNvPr>
          <p:cNvSpPr/>
          <p:nvPr/>
        </p:nvSpPr>
        <p:spPr>
          <a:xfrm>
            <a:off x="2037987" y="1690687"/>
            <a:ext cx="1489229" cy="612648"/>
          </a:xfrm>
          <a:prstGeom prst="flowChartPredefinedProcess">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de-DE" sz="1400" dirty="0">
                <a:solidFill>
                  <a:schemeClr val="tx1"/>
                </a:solidFill>
              </a:rPr>
              <a:t>Kalibrierung</a:t>
            </a:r>
          </a:p>
        </p:txBody>
      </p:sp>
      <p:sp>
        <p:nvSpPr>
          <p:cNvPr id="21" name="Rechteck 20">
            <a:extLst>
              <a:ext uri="{FF2B5EF4-FFF2-40B4-BE49-F238E27FC236}">
                <a16:creationId xmlns:a16="http://schemas.microsoft.com/office/drawing/2014/main" id="{5A8BD9A5-266B-425D-82CE-24683DE15B9B}"/>
              </a:ext>
            </a:extLst>
          </p:cNvPr>
          <p:cNvSpPr/>
          <p:nvPr/>
        </p:nvSpPr>
        <p:spPr>
          <a:xfrm>
            <a:off x="3867618" y="1690687"/>
            <a:ext cx="905516" cy="612648"/>
          </a:xfrm>
          <a:prstGeom prst="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de-DE" sz="1400" dirty="0">
                <a:solidFill>
                  <a:schemeClr val="tx1"/>
                </a:solidFill>
              </a:rPr>
              <a:t>Spielen</a:t>
            </a:r>
          </a:p>
        </p:txBody>
      </p:sp>
      <p:sp>
        <p:nvSpPr>
          <p:cNvPr id="22" name="Flussdiagramm: Vordefinierter Prozess 21">
            <a:extLst>
              <a:ext uri="{FF2B5EF4-FFF2-40B4-BE49-F238E27FC236}">
                <a16:creationId xmlns:a16="http://schemas.microsoft.com/office/drawing/2014/main" id="{4FF7D201-00BD-4199-A580-8FDFCEFB5B10}"/>
              </a:ext>
            </a:extLst>
          </p:cNvPr>
          <p:cNvSpPr/>
          <p:nvPr/>
        </p:nvSpPr>
        <p:spPr>
          <a:xfrm>
            <a:off x="5113536" y="1690688"/>
            <a:ext cx="1695635" cy="612648"/>
          </a:xfrm>
          <a:prstGeom prst="flowChartPredefinedProcess">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de-DE" sz="1400" dirty="0">
                <a:solidFill>
                  <a:schemeClr val="tx1"/>
                </a:solidFill>
              </a:rPr>
              <a:t>Darts detektieren</a:t>
            </a:r>
          </a:p>
        </p:txBody>
      </p:sp>
      <p:sp>
        <p:nvSpPr>
          <p:cNvPr id="23" name="Rechteck: abgerundete Ecken 22">
            <a:extLst>
              <a:ext uri="{FF2B5EF4-FFF2-40B4-BE49-F238E27FC236}">
                <a16:creationId xmlns:a16="http://schemas.microsoft.com/office/drawing/2014/main" id="{556A3B7B-3490-472F-9516-B8C5C44A9AA4}"/>
              </a:ext>
            </a:extLst>
          </p:cNvPr>
          <p:cNvSpPr/>
          <p:nvPr/>
        </p:nvSpPr>
        <p:spPr>
          <a:xfrm>
            <a:off x="7184808" y="1828439"/>
            <a:ext cx="843379" cy="365129"/>
          </a:xfrm>
          <a:prstGeom prst="roundRect">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de-DE" sz="1400" dirty="0">
                <a:solidFill>
                  <a:schemeClr val="tx1"/>
                </a:solidFill>
              </a:rPr>
              <a:t>Ende</a:t>
            </a:r>
          </a:p>
        </p:txBody>
      </p:sp>
      <p:sp>
        <p:nvSpPr>
          <p:cNvPr id="24" name="Raute 23">
            <a:extLst>
              <a:ext uri="{FF2B5EF4-FFF2-40B4-BE49-F238E27FC236}">
                <a16:creationId xmlns:a16="http://schemas.microsoft.com/office/drawing/2014/main" id="{3EA55988-D86F-47E5-9C9F-A27F46F960C4}"/>
              </a:ext>
            </a:extLst>
          </p:cNvPr>
          <p:cNvSpPr/>
          <p:nvPr/>
        </p:nvSpPr>
        <p:spPr>
          <a:xfrm>
            <a:off x="1529046" y="4881688"/>
            <a:ext cx="2507110" cy="714165"/>
          </a:xfrm>
          <a:prstGeom prst="diamond">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de-DE" sz="1400" dirty="0">
                <a:solidFill>
                  <a:schemeClr val="tx1"/>
                </a:solidFill>
              </a:rPr>
              <a:t>Kalibrierung abgeschlossen</a:t>
            </a:r>
          </a:p>
        </p:txBody>
      </p:sp>
      <p:sp>
        <p:nvSpPr>
          <p:cNvPr id="25" name="Rechteck 24">
            <a:extLst>
              <a:ext uri="{FF2B5EF4-FFF2-40B4-BE49-F238E27FC236}">
                <a16:creationId xmlns:a16="http://schemas.microsoft.com/office/drawing/2014/main" id="{4B5D0797-E13D-469E-BB44-FE1C712FE884}"/>
              </a:ext>
            </a:extLst>
          </p:cNvPr>
          <p:cNvSpPr/>
          <p:nvPr/>
        </p:nvSpPr>
        <p:spPr>
          <a:xfrm>
            <a:off x="1810496" y="2639471"/>
            <a:ext cx="1944210" cy="365129"/>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de-DE" sz="1400" dirty="0">
                <a:solidFill>
                  <a:schemeClr val="tx1"/>
                </a:solidFill>
              </a:rPr>
              <a:t>Farbsegmentierung</a:t>
            </a:r>
          </a:p>
        </p:txBody>
      </p:sp>
      <p:sp>
        <p:nvSpPr>
          <p:cNvPr id="26" name="Rechteck 25">
            <a:extLst>
              <a:ext uri="{FF2B5EF4-FFF2-40B4-BE49-F238E27FC236}">
                <a16:creationId xmlns:a16="http://schemas.microsoft.com/office/drawing/2014/main" id="{369287AB-D927-4551-9746-7911BB889E3C}"/>
              </a:ext>
            </a:extLst>
          </p:cNvPr>
          <p:cNvSpPr/>
          <p:nvPr/>
        </p:nvSpPr>
        <p:spPr>
          <a:xfrm>
            <a:off x="1810496" y="3260866"/>
            <a:ext cx="1944210" cy="365129"/>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de-DE" sz="1400" dirty="0">
                <a:solidFill>
                  <a:schemeClr val="tx1"/>
                </a:solidFill>
              </a:rPr>
              <a:t>Kanten detektieren</a:t>
            </a:r>
          </a:p>
        </p:txBody>
      </p:sp>
      <p:sp>
        <p:nvSpPr>
          <p:cNvPr id="27" name="Rechteck 26">
            <a:extLst>
              <a:ext uri="{FF2B5EF4-FFF2-40B4-BE49-F238E27FC236}">
                <a16:creationId xmlns:a16="http://schemas.microsoft.com/office/drawing/2014/main" id="{7B5FCB21-B3C6-41A8-B699-7526BE96C6F5}"/>
              </a:ext>
            </a:extLst>
          </p:cNvPr>
          <p:cNvSpPr/>
          <p:nvPr/>
        </p:nvSpPr>
        <p:spPr>
          <a:xfrm>
            <a:off x="1810495" y="3962716"/>
            <a:ext cx="1944211" cy="612648"/>
          </a:xfrm>
          <a:prstGeom prst="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de-DE" sz="1400" dirty="0">
                <a:solidFill>
                  <a:schemeClr val="tx1"/>
                </a:solidFill>
              </a:rPr>
              <a:t>geometrische </a:t>
            </a:r>
          </a:p>
          <a:p>
            <a:pPr algn="ctr"/>
            <a:r>
              <a:rPr lang="de-DE" sz="1400" dirty="0">
                <a:solidFill>
                  <a:schemeClr val="tx1"/>
                </a:solidFill>
              </a:rPr>
              <a:t>Transformation ins Koordinatensystem</a:t>
            </a:r>
          </a:p>
        </p:txBody>
      </p:sp>
      <p:sp>
        <p:nvSpPr>
          <p:cNvPr id="28" name="Rechteck 27">
            <a:extLst>
              <a:ext uri="{FF2B5EF4-FFF2-40B4-BE49-F238E27FC236}">
                <a16:creationId xmlns:a16="http://schemas.microsoft.com/office/drawing/2014/main" id="{A05801BF-A8F3-4E01-AD56-ED6C6A346118}"/>
              </a:ext>
            </a:extLst>
          </p:cNvPr>
          <p:cNvSpPr/>
          <p:nvPr/>
        </p:nvSpPr>
        <p:spPr>
          <a:xfrm>
            <a:off x="5158662" y="2607790"/>
            <a:ext cx="1605381" cy="396810"/>
          </a:xfrm>
          <a:prstGeom prst="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de-DE" sz="1400" dirty="0">
                <a:solidFill>
                  <a:schemeClr val="tx1"/>
                </a:solidFill>
              </a:rPr>
              <a:t>Differenz mit Kalibrierung</a:t>
            </a:r>
          </a:p>
        </p:txBody>
      </p:sp>
      <p:sp>
        <p:nvSpPr>
          <p:cNvPr id="29" name="Raute 28">
            <a:extLst>
              <a:ext uri="{FF2B5EF4-FFF2-40B4-BE49-F238E27FC236}">
                <a16:creationId xmlns:a16="http://schemas.microsoft.com/office/drawing/2014/main" id="{5FDAA31D-32E0-4162-85AA-2115E46B80D7}"/>
              </a:ext>
            </a:extLst>
          </p:cNvPr>
          <p:cNvSpPr/>
          <p:nvPr/>
        </p:nvSpPr>
        <p:spPr>
          <a:xfrm>
            <a:off x="5113536" y="5348763"/>
            <a:ext cx="1695635" cy="612649"/>
          </a:xfrm>
          <a:prstGeom prst="diamond">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de-DE" sz="1400" dirty="0">
                <a:solidFill>
                  <a:schemeClr val="tx1"/>
                </a:solidFill>
              </a:rPr>
              <a:t>Spiel beenden</a:t>
            </a:r>
          </a:p>
        </p:txBody>
      </p:sp>
      <p:sp>
        <p:nvSpPr>
          <p:cNvPr id="30" name="Rechteck 29">
            <a:extLst>
              <a:ext uri="{FF2B5EF4-FFF2-40B4-BE49-F238E27FC236}">
                <a16:creationId xmlns:a16="http://schemas.microsoft.com/office/drawing/2014/main" id="{E548456C-C729-4975-9B1B-45ECE4640C0E}"/>
              </a:ext>
            </a:extLst>
          </p:cNvPr>
          <p:cNvSpPr/>
          <p:nvPr/>
        </p:nvSpPr>
        <p:spPr>
          <a:xfrm>
            <a:off x="5197872" y="4766091"/>
            <a:ext cx="1526960" cy="365129"/>
          </a:xfrm>
          <a:prstGeom prst="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de-DE" sz="1400" dirty="0">
                <a:solidFill>
                  <a:schemeClr val="tx1"/>
                </a:solidFill>
              </a:rPr>
              <a:t>Wurf werten</a:t>
            </a:r>
          </a:p>
        </p:txBody>
      </p:sp>
      <p:sp>
        <p:nvSpPr>
          <p:cNvPr id="33" name="Rechteck 32">
            <a:extLst>
              <a:ext uri="{FF2B5EF4-FFF2-40B4-BE49-F238E27FC236}">
                <a16:creationId xmlns:a16="http://schemas.microsoft.com/office/drawing/2014/main" id="{1D733C65-DD35-4924-A1FE-A0DC1F65A8D2}"/>
              </a:ext>
            </a:extLst>
          </p:cNvPr>
          <p:cNvSpPr/>
          <p:nvPr/>
        </p:nvSpPr>
        <p:spPr>
          <a:xfrm>
            <a:off x="5158662" y="3286146"/>
            <a:ext cx="1605381" cy="396810"/>
          </a:xfrm>
          <a:prstGeom prst="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de-DE" sz="1400" dirty="0">
                <a:solidFill>
                  <a:schemeClr val="tx1"/>
                </a:solidFill>
              </a:rPr>
              <a:t>Dartspitze erkennen</a:t>
            </a:r>
          </a:p>
        </p:txBody>
      </p:sp>
      <p:sp>
        <p:nvSpPr>
          <p:cNvPr id="34" name="Rechteck 33">
            <a:extLst>
              <a:ext uri="{FF2B5EF4-FFF2-40B4-BE49-F238E27FC236}">
                <a16:creationId xmlns:a16="http://schemas.microsoft.com/office/drawing/2014/main" id="{C582F048-87EB-4298-8903-B3C076DF4F48}"/>
              </a:ext>
            </a:extLst>
          </p:cNvPr>
          <p:cNvSpPr/>
          <p:nvPr/>
        </p:nvSpPr>
        <p:spPr>
          <a:xfrm>
            <a:off x="5158662" y="3918794"/>
            <a:ext cx="1605381" cy="611458"/>
          </a:xfrm>
          <a:prstGeom prst="rect">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de-DE" sz="1400" dirty="0">
                <a:solidFill>
                  <a:schemeClr val="tx1"/>
                </a:solidFill>
              </a:rPr>
              <a:t>Auf Koordinatensystem übertragen</a:t>
            </a:r>
          </a:p>
        </p:txBody>
      </p:sp>
      <p:cxnSp>
        <p:nvCxnSpPr>
          <p:cNvPr id="36" name="Gerade Verbindung mit Pfeil 35">
            <a:extLst>
              <a:ext uri="{FF2B5EF4-FFF2-40B4-BE49-F238E27FC236}">
                <a16:creationId xmlns:a16="http://schemas.microsoft.com/office/drawing/2014/main" id="{C143CFB1-A6C1-4463-99AA-BD46729109B6}"/>
              </a:ext>
            </a:extLst>
          </p:cNvPr>
          <p:cNvCxnSpPr>
            <a:stCxn id="18" idx="3"/>
            <a:endCxn id="20" idx="1"/>
          </p:cNvCxnSpPr>
          <p:nvPr/>
        </p:nvCxnSpPr>
        <p:spPr>
          <a:xfrm>
            <a:off x="1578281" y="1997006"/>
            <a:ext cx="459706" cy="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Gerade Verbindung mit Pfeil 37">
            <a:extLst>
              <a:ext uri="{FF2B5EF4-FFF2-40B4-BE49-F238E27FC236}">
                <a16:creationId xmlns:a16="http://schemas.microsoft.com/office/drawing/2014/main" id="{BE626D19-6BF3-4F15-AC2C-3BC715C9EA5A}"/>
              </a:ext>
            </a:extLst>
          </p:cNvPr>
          <p:cNvCxnSpPr>
            <a:stCxn id="20" idx="3"/>
            <a:endCxn id="21" idx="1"/>
          </p:cNvCxnSpPr>
          <p:nvPr/>
        </p:nvCxnSpPr>
        <p:spPr>
          <a:xfrm>
            <a:off x="3527216" y="1997011"/>
            <a:ext cx="34040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Gerader Verbinder 39">
            <a:extLst>
              <a:ext uri="{FF2B5EF4-FFF2-40B4-BE49-F238E27FC236}">
                <a16:creationId xmlns:a16="http://schemas.microsoft.com/office/drawing/2014/main" id="{8C63FE5E-F735-40B3-BEFD-56F98B67D567}"/>
              </a:ext>
            </a:extLst>
          </p:cNvPr>
          <p:cNvCxnSpPr>
            <a:stCxn id="21" idx="3"/>
            <a:endCxn id="22" idx="1"/>
          </p:cNvCxnSpPr>
          <p:nvPr/>
        </p:nvCxnSpPr>
        <p:spPr>
          <a:xfrm>
            <a:off x="4773134" y="1997011"/>
            <a:ext cx="340402" cy="1"/>
          </a:xfrm>
          <a:prstGeom prst="line">
            <a:avLst/>
          </a:prstGeom>
          <a:ln>
            <a:tailEnd type="triangle"/>
          </a:ln>
        </p:spPr>
        <p:style>
          <a:lnRef idx="1">
            <a:schemeClr val="dk1"/>
          </a:lnRef>
          <a:fillRef idx="0">
            <a:schemeClr val="dk1"/>
          </a:fillRef>
          <a:effectRef idx="0">
            <a:schemeClr val="dk1"/>
          </a:effectRef>
          <a:fontRef idx="minor">
            <a:schemeClr val="tx1"/>
          </a:fontRef>
        </p:style>
      </p:cxnSp>
      <p:cxnSp>
        <p:nvCxnSpPr>
          <p:cNvPr id="44" name="Gerade Verbindung mit Pfeil 43">
            <a:extLst>
              <a:ext uri="{FF2B5EF4-FFF2-40B4-BE49-F238E27FC236}">
                <a16:creationId xmlns:a16="http://schemas.microsoft.com/office/drawing/2014/main" id="{4511F8B3-3543-4A4A-A90A-2D1204509E78}"/>
              </a:ext>
            </a:extLst>
          </p:cNvPr>
          <p:cNvCxnSpPr>
            <a:stCxn id="20" idx="2"/>
            <a:endCxn id="25" idx="0"/>
          </p:cNvCxnSpPr>
          <p:nvPr/>
        </p:nvCxnSpPr>
        <p:spPr>
          <a:xfrm flipH="1">
            <a:off x="2782601" y="2303335"/>
            <a:ext cx="1" cy="33613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8" name="Gerade Verbindung mit Pfeil 47">
            <a:extLst>
              <a:ext uri="{FF2B5EF4-FFF2-40B4-BE49-F238E27FC236}">
                <a16:creationId xmlns:a16="http://schemas.microsoft.com/office/drawing/2014/main" id="{AF9DFA74-35A3-4044-80C6-B10CBBF03909}"/>
              </a:ext>
            </a:extLst>
          </p:cNvPr>
          <p:cNvCxnSpPr>
            <a:stCxn id="25" idx="2"/>
            <a:endCxn id="26" idx="0"/>
          </p:cNvCxnSpPr>
          <p:nvPr/>
        </p:nvCxnSpPr>
        <p:spPr>
          <a:xfrm>
            <a:off x="2782601" y="3004600"/>
            <a:ext cx="0" cy="25626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4" name="Gerade Verbindung mit Pfeil 53">
            <a:extLst>
              <a:ext uri="{FF2B5EF4-FFF2-40B4-BE49-F238E27FC236}">
                <a16:creationId xmlns:a16="http://schemas.microsoft.com/office/drawing/2014/main" id="{29B7299B-3E08-4EAC-9B00-EA60A7F18BE3}"/>
              </a:ext>
            </a:extLst>
          </p:cNvPr>
          <p:cNvCxnSpPr>
            <a:stCxn id="26" idx="2"/>
            <a:endCxn id="27" idx="0"/>
          </p:cNvCxnSpPr>
          <p:nvPr/>
        </p:nvCxnSpPr>
        <p:spPr>
          <a:xfrm>
            <a:off x="2782601" y="3625995"/>
            <a:ext cx="0" cy="33672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6" name="Gerade Verbindung mit Pfeil 55">
            <a:extLst>
              <a:ext uri="{FF2B5EF4-FFF2-40B4-BE49-F238E27FC236}">
                <a16:creationId xmlns:a16="http://schemas.microsoft.com/office/drawing/2014/main" id="{197DCFA5-A25C-46D5-8A08-CB12E46FFFC9}"/>
              </a:ext>
            </a:extLst>
          </p:cNvPr>
          <p:cNvCxnSpPr>
            <a:stCxn id="27" idx="2"/>
            <a:endCxn id="24" idx="0"/>
          </p:cNvCxnSpPr>
          <p:nvPr/>
        </p:nvCxnSpPr>
        <p:spPr>
          <a:xfrm>
            <a:off x="2782601" y="4575364"/>
            <a:ext cx="0" cy="3063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0" name="Gerade Verbindung mit Pfeil 59">
            <a:extLst>
              <a:ext uri="{FF2B5EF4-FFF2-40B4-BE49-F238E27FC236}">
                <a16:creationId xmlns:a16="http://schemas.microsoft.com/office/drawing/2014/main" id="{F4A41020-B033-4D87-B60D-CDCF01EB9C6C}"/>
              </a:ext>
            </a:extLst>
          </p:cNvPr>
          <p:cNvCxnSpPr>
            <a:stCxn id="22" idx="2"/>
            <a:endCxn id="28" idx="0"/>
          </p:cNvCxnSpPr>
          <p:nvPr/>
        </p:nvCxnSpPr>
        <p:spPr>
          <a:xfrm flipH="1">
            <a:off x="5961353" y="2303336"/>
            <a:ext cx="1" cy="3044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2" name="Gerade Verbindung mit Pfeil 61">
            <a:extLst>
              <a:ext uri="{FF2B5EF4-FFF2-40B4-BE49-F238E27FC236}">
                <a16:creationId xmlns:a16="http://schemas.microsoft.com/office/drawing/2014/main" id="{1C28CA07-2005-4FEF-B57B-C5045F6BA98D}"/>
              </a:ext>
            </a:extLst>
          </p:cNvPr>
          <p:cNvCxnSpPr>
            <a:stCxn id="28" idx="2"/>
            <a:endCxn id="33" idx="0"/>
          </p:cNvCxnSpPr>
          <p:nvPr/>
        </p:nvCxnSpPr>
        <p:spPr>
          <a:xfrm>
            <a:off x="5961353" y="3004600"/>
            <a:ext cx="0" cy="28154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4" name="Gerade Verbindung mit Pfeil 63">
            <a:extLst>
              <a:ext uri="{FF2B5EF4-FFF2-40B4-BE49-F238E27FC236}">
                <a16:creationId xmlns:a16="http://schemas.microsoft.com/office/drawing/2014/main" id="{1919AF0D-F4D0-4250-9498-2023BB983F06}"/>
              </a:ext>
            </a:extLst>
          </p:cNvPr>
          <p:cNvCxnSpPr>
            <a:stCxn id="33" idx="2"/>
            <a:endCxn id="34" idx="0"/>
          </p:cNvCxnSpPr>
          <p:nvPr/>
        </p:nvCxnSpPr>
        <p:spPr>
          <a:xfrm>
            <a:off x="5961353" y="3682956"/>
            <a:ext cx="0" cy="2358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7" name="Gerade Verbindung mit Pfeil 66">
            <a:extLst>
              <a:ext uri="{FF2B5EF4-FFF2-40B4-BE49-F238E27FC236}">
                <a16:creationId xmlns:a16="http://schemas.microsoft.com/office/drawing/2014/main" id="{BCC7E27F-505A-4613-998E-22E17D89AF4D}"/>
              </a:ext>
            </a:extLst>
          </p:cNvPr>
          <p:cNvCxnSpPr>
            <a:stCxn id="34" idx="2"/>
            <a:endCxn id="30" idx="0"/>
          </p:cNvCxnSpPr>
          <p:nvPr/>
        </p:nvCxnSpPr>
        <p:spPr>
          <a:xfrm flipH="1">
            <a:off x="5961352" y="4530252"/>
            <a:ext cx="1" cy="2358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9" name="Gerade Verbindung mit Pfeil 68">
            <a:extLst>
              <a:ext uri="{FF2B5EF4-FFF2-40B4-BE49-F238E27FC236}">
                <a16:creationId xmlns:a16="http://schemas.microsoft.com/office/drawing/2014/main" id="{02B502CC-F331-4D8F-B7A9-6F9F032B33A4}"/>
              </a:ext>
            </a:extLst>
          </p:cNvPr>
          <p:cNvCxnSpPr>
            <a:stCxn id="30" idx="2"/>
            <a:endCxn id="29" idx="0"/>
          </p:cNvCxnSpPr>
          <p:nvPr/>
        </p:nvCxnSpPr>
        <p:spPr>
          <a:xfrm>
            <a:off x="5961352" y="5131220"/>
            <a:ext cx="2" cy="21754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2" name="Verbinder: gewinkelt 71">
            <a:extLst>
              <a:ext uri="{FF2B5EF4-FFF2-40B4-BE49-F238E27FC236}">
                <a16:creationId xmlns:a16="http://schemas.microsoft.com/office/drawing/2014/main" id="{FE27E736-5234-4505-9800-39065DF0687B}"/>
              </a:ext>
            </a:extLst>
          </p:cNvPr>
          <p:cNvCxnSpPr>
            <a:cxnSpLocks/>
            <a:stCxn id="24" idx="3"/>
          </p:cNvCxnSpPr>
          <p:nvPr/>
        </p:nvCxnSpPr>
        <p:spPr>
          <a:xfrm flipV="1">
            <a:off x="4036156" y="2303335"/>
            <a:ext cx="117652" cy="2935436"/>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74" name="Verbinder: gewinkelt 73">
            <a:extLst>
              <a:ext uri="{FF2B5EF4-FFF2-40B4-BE49-F238E27FC236}">
                <a16:creationId xmlns:a16="http://schemas.microsoft.com/office/drawing/2014/main" id="{FBEAD151-DAFD-4026-99E7-7DF18A80ACD3}"/>
              </a:ext>
            </a:extLst>
          </p:cNvPr>
          <p:cNvCxnSpPr>
            <a:stCxn id="24" idx="1"/>
          </p:cNvCxnSpPr>
          <p:nvPr/>
        </p:nvCxnSpPr>
        <p:spPr>
          <a:xfrm rot="10800000" flipH="1">
            <a:off x="1529045" y="2303335"/>
            <a:ext cx="687537" cy="2935436"/>
          </a:xfrm>
          <a:prstGeom prst="bentConnector4">
            <a:avLst>
              <a:gd name="adj1" fmla="val -33249"/>
              <a:gd name="adj2" fmla="val 93583"/>
            </a:avLst>
          </a:prstGeom>
          <a:ln>
            <a:tailEnd type="triangle"/>
          </a:ln>
        </p:spPr>
        <p:style>
          <a:lnRef idx="1">
            <a:schemeClr val="dk1"/>
          </a:lnRef>
          <a:fillRef idx="0">
            <a:schemeClr val="dk1"/>
          </a:fillRef>
          <a:effectRef idx="0">
            <a:schemeClr val="dk1"/>
          </a:effectRef>
          <a:fontRef idx="minor">
            <a:schemeClr val="tx1"/>
          </a:fontRef>
        </p:style>
      </p:cxnSp>
      <p:cxnSp>
        <p:nvCxnSpPr>
          <p:cNvPr id="77" name="Verbinder: gewinkelt 76">
            <a:extLst>
              <a:ext uri="{FF2B5EF4-FFF2-40B4-BE49-F238E27FC236}">
                <a16:creationId xmlns:a16="http://schemas.microsoft.com/office/drawing/2014/main" id="{8BE82AA8-E30C-4C8D-BBDE-A67D2F1174BE}"/>
              </a:ext>
            </a:extLst>
          </p:cNvPr>
          <p:cNvCxnSpPr>
            <a:stCxn id="29" idx="3"/>
            <a:endCxn id="23" idx="2"/>
          </p:cNvCxnSpPr>
          <p:nvPr/>
        </p:nvCxnSpPr>
        <p:spPr>
          <a:xfrm flipV="1">
            <a:off x="6809171" y="2193568"/>
            <a:ext cx="797327" cy="3461520"/>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79" name="Verbinder: gewinkelt 78">
            <a:extLst>
              <a:ext uri="{FF2B5EF4-FFF2-40B4-BE49-F238E27FC236}">
                <a16:creationId xmlns:a16="http://schemas.microsoft.com/office/drawing/2014/main" id="{E5A63D8A-9444-488A-B65A-ADEFAD0C7D3A}"/>
              </a:ext>
            </a:extLst>
          </p:cNvPr>
          <p:cNvCxnSpPr>
            <a:cxnSpLocks/>
            <a:stCxn id="29" idx="1"/>
          </p:cNvCxnSpPr>
          <p:nvPr/>
        </p:nvCxnSpPr>
        <p:spPr>
          <a:xfrm rot="10800000">
            <a:off x="4494086" y="2303336"/>
            <a:ext cx="619450" cy="3351753"/>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81" name="Textfeld 80">
            <a:extLst>
              <a:ext uri="{FF2B5EF4-FFF2-40B4-BE49-F238E27FC236}">
                <a16:creationId xmlns:a16="http://schemas.microsoft.com/office/drawing/2014/main" id="{4AD6D8C1-449E-468F-90EB-5972590775FB}"/>
              </a:ext>
            </a:extLst>
          </p:cNvPr>
          <p:cNvSpPr txBox="1"/>
          <p:nvPr/>
        </p:nvSpPr>
        <p:spPr>
          <a:xfrm>
            <a:off x="1283623" y="4837935"/>
            <a:ext cx="505267" cy="307777"/>
          </a:xfrm>
          <a:prstGeom prst="rect">
            <a:avLst/>
          </a:prstGeom>
          <a:noFill/>
        </p:spPr>
        <p:txBody>
          <a:bodyPr wrap="none" rtlCol="0">
            <a:spAutoFit/>
          </a:bodyPr>
          <a:lstStyle/>
          <a:p>
            <a:r>
              <a:rPr lang="de-DE" sz="1400" dirty="0"/>
              <a:t>nein</a:t>
            </a:r>
          </a:p>
        </p:txBody>
      </p:sp>
      <p:sp>
        <p:nvSpPr>
          <p:cNvPr id="82" name="Textfeld 81">
            <a:extLst>
              <a:ext uri="{FF2B5EF4-FFF2-40B4-BE49-F238E27FC236}">
                <a16:creationId xmlns:a16="http://schemas.microsoft.com/office/drawing/2014/main" id="{CCD9FAE4-20FC-4C26-B193-6AADC234D089}"/>
              </a:ext>
            </a:extLst>
          </p:cNvPr>
          <p:cNvSpPr txBox="1"/>
          <p:nvPr/>
        </p:nvSpPr>
        <p:spPr>
          <a:xfrm>
            <a:off x="4906028" y="5283655"/>
            <a:ext cx="505267" cy="307777"/>
          </a:xfrm>
          <a:prstGeom prst="rect">
            <a:avLst/>
          </a:prstGeom>
          <a:noFill/>
        </p:spPr>
        <p:txBody>
          <a:bodyPr wrap="none" rtlCol="0">
            <a:spAutoFit/>
          </a:bodyPr>
          <a:lstStyle/>
          <a:p>
            <a:r>
              <a:rPr lang="de-DE" sz="1400" dirty="0"/>
              <a:t>nein</a:t>
            </a:r>
          </a:p>
        </p:txBody>
      </p:sp>
      <p:sp>
        <p:nvSpPr>
          <p:cNvPr id="83" name="Textfeld 82">
            <a:extLst>
              <a:ext uri="{FF2B5EF4-FFF2-40B4-BE49-F238E27FC236}">
                <a16:creationId xmlns:a16="http://schemas.microsoft.com/office/drawing/2014/main" id="{395D2080-EE2A-449A-8EF5-68320FEB8DE7}"/>
              </a:ext>
            </a:extLst>
          </p:cNvPr>
          <p:cNvSpPr txBox="1"/>
          <p:nvPr/>
        </p:nvSpPr>
        <p:spPr>
          <a:xfrm>
            <a:off x="6488674" y="5302194"/>
            <a:ext cx="314510" cy="307777"/>
          </a:xfrm>
          <a:prstGeom prst="rect">
            <a:avLst/>
          </a:prstGeom>
          <a:noFill/>
        </p:spPr>
        <p:txBody>
          <a:bodyPr wrap="none" rtlCol="0">
            <a:spAutoFit/>
          </a:bodyPr>
          <a:lstStyle/>
          <a:p>
            <a:r>
              <a:rPr lang="de-DE" sz="1400" dirty="0"/>
              <a:t>ja</a:t>
            </a:r>
          </a:p>
        </p:txBody>
      </p:sp>
      <p:sp>
        <p:nvSpPr>
          <p:cNvPr id="84" name="Textfeld 83">
            <a:extLst>
              <a:ext uri="{FF2B5EF4-FFF2-40B4-BE49-F238E27FC236}">
                <a16:creationId xmlns:a16="http://schemas.microsoft.com/office/drawing/2014/main" id="{F9F70FF5-8E0A-44B4-960F-7FC30E9582E7}"/>
              </a:ext>
            </a:extLst>
          </p:cNvPr>
          <p:cNvSpPr txBox="1"/>
          <p:nvPr/>
        </p:nvSpPr>
        <p:spPr>
          <a:xfrm>
            <a:off x="3754962" y="4806917"/>
            <a:ext cx="314510" cy="307777"/>
          </a:xfrm>
          <a:prstGeom prst="rect">
            <a:avLst/>
          </a:prstGeom>
          <a:noFill/>
        </p:spPr>
        <p:txBody>
          <a:bodyPr wrap="none" rtlCol="0">
            <a:spAutoFit/>
          </a:bodyPr>
          <a:lstStyle/>
          <a:p>
            <a:r>
              <a:rPr lang="de-DE" sz="1400" dirty="0"/>
              <a:t>ja</a:t>
            </a:r>
          </a:p>
        </p:txBody>
      </p:sp>
    </p:spTree>
    <p:extLst>
      <p:ext uri="{BB962C8B-B14F-4D97-AF65-F5344CB8AC3E}">
        <p14:creationId xmlns:p14="http://schemas.microsoft.com/office/powerpoint/2010/main" val="2036476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500"/>
                                        <p:tgtEl>
                                          <p:spTgt spid="3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4"/>
                                        </p:tgtEl>
                                        <p:attrNameLst>
                                          <p:attrName>style.visibility</p:attrName>
                                        </p:attrNameLst>
                                      </p:cBhvr>
                                      <p:to>
                                        <p:strVal val="visible"/>
                                      </p:to>
                                    </p:set>
                                    <p:animEffect transition="in" filter="fade">
                                      <p:cBhvr>
                                        <p:cTn id="20" dur="500"/>
                                        <p:tgtEl>
                                          <p:spTgt spid="4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8"/>
                                        </p:tgtEl>
                                        <p:attrNameLst>
                                          <p:attrName>style.visibility</p:attrName>
                                        </p:attrNameLst>
                                      </p:cBhvr>
                                      <p:to>
                                        <p:strVal val="visible"/>
                                      </p:to>
                                    </p:set>
                                    <p:animEffect transition="in" filter="fade">
                                      <p:cBhvr>
                                        <p:cTn id="28" dur="500"/>
                                        <p:tgtEl>
                                          <p:spTgt spid="4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fade">
                                      <p:cBhvr>
                                        <p:cTn id="36" dur="500"/>
                                        <p:tgtEl>
                                          <p:spTgt spid="5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fade">
                                      <p:cBhvr>
                                        <p:cTn id="39" dur="500"/>
                                        <p:tgtEl>
                                          <p:spTgt spid="2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56"/>
                                        </p:tgtEl>
                                        <p:attrNameLst>
                                          <p:attrName>style.visibility</p:attrName>
                                        </p:attrNameLst>
                                      </p:cBhvr>
                                      <p:to>
                                        <p:strVal val="visible"/>
                                      </p:to>
                                    </p:set>
                                    <p:animEffect transition="in" filter="fade">
                                      <p:cBhvr>
                                        <p:cTn id="44" dur="500"/>
                                        <p:tgtEl>
                                          <p:spTgt spid="56"/>
                                        </p:tgtEl>
                                      </p:cBhvr>
                                    </p:animEffect>
                                  </p:childTnLst>
                                </p:cTn>
                              </p:par>
                              <p:par>
                                <p:cTn id="45" presetID="10" presetClass="entr" presetSubtype="0" fill="hold" nodeType="withEffect">
                                  <p:stCondLst>
                                    <p:cond delay="0"/>
                                  </p:stCondLst>
                                  <p:childTnLst>
                                    <p:set>
                                      <p:cBhvr>
                                        <p:cTn id="46" dur="1" fill="hold">
                                          <p:stCondLst>
                                            <p:cond delay="0"/>
                                          </p:stCondLst>
                                        </p:cTn>
                                        <p:tgtEl>
                                          <p:spTgt spid="74"/>
                                        </p:tgtEl>
                                        <p:attrNameLst>
                                          <p:attrName>style.visibility</p:attrName>
                                        </p:attrNameLst>
                                      </p:cBhvr>
                                      <p:to>
                                        <p:strVal val="visible"/>
                                      </p:to>
                                    </p:set>
                                    <p:animEffect transition="in" filter="fade">
                                      <p:cBhvr>
                                        <p:cTn id="47" dur="500"/>
                                        <p:tgtEl>
                                          <p:spTgt spid="74"/>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81"/>
                                        </p:tgtEl>
                                        <p:attrNameLst>
                                          <p:attrName>style.visibility</p:attrName>
                                        </p:attrNameLst>
                                      </p:cBhvr>
                                      <p:to>
                                        <p:strVal val="visible"/>
                                      </p:to>
                                    </p:set>
                                    <p:animEffect transition="in" filter="fade">
                                      <p:cBhvr>
                                        <p:cTn id="50" dur="500"/>
                                        <p:tgtEl>
                                          <p:spTgt spid="8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84"/>
                                        </p:tgtEl>
                                        <p:attrNameLst>
                                          <p:attrName>style.visibility</p:attrName>
                                        </p:attrNameLst>
                                      </p:cBhvr>
                                      <p:to>
                                        <p:strVal val="visible"/>
                                      </p:to>
                                    </p:set>
                                    <p:animEffect transition="in" filter="fade">
                                      <p:cBhvr>
                                        <p:cTn id="56" dur="500"/>
                                        <p:tgtEl>
                                          <p:spTgt spid="84"/>
                                        </p:tgtEl>
                                      </p:cBhvr>
                                    </p:animEffect>
                                  </p:childTnLst>
                                </p:cTn>
                              </p:par>
                              <p:par>
                                <p:cTn id="57" presetID="10" presetClass="entr" presetSubtype="0" fill="hold" nodeType="withEffect">
                                  <p:stCondLst>
                                    <p:cond delay="0"/>
                                  </p:stCondLst>
                                  <p:childTnLst>
                                    <p:set>
                                      <p:cBhvr>
                                        <p:cTn id="58" dur="1" fill="hold">
                                          <p:stCondLst>
                                            <p:cond delay="0"/>
                                          </p:stCondLst>
                                        </p:cTn>
                                        <p:tgtEl>
                                          <p:spTgt spid="72"/>
                                        </p:tgtEl>
                                        <p:attrNameLst>
                                          <p:attrName>style.visibility</p:attrName>
                                        </p:attrNameLst>
                                      </p:cBhvr>
                                      <p:to>
                                        <p:strVal val="visible"/>
                                      </p:to>
                                    </p:set>
                                    <p:animEffect transition="in" filter="fade">
                                      <p:cBhvr>
                                        <p:cTn id="59" dur="500"/>
                                        <p:tgtEl>
                                          <p:spTgt spid="72"/>
                                        </p:tgtEl>
                                      </p:cBhvr>
                                    </p:animEffect>
                                  </p:childTnLst>
                                </p:cTn>
                              </p:par>
                              <p:par>
                                <p:cTn id="60" presetID="10" presetClass="entr" presetSubtype="0" fill="hold" nodeType="withEffect">
                                  <p:stCondLst>
                                    <p:cond delay="0"/>
                                  </p:stCondLst>
                                  <p:childTnLst>
                                    <p:set>
                                      <p:cBhvr>
                                        <p:cTn id="61" dur="1" fill="hold">
                                          <p:stCondLst>
                                            <p:cond delay="0"/>
                                          </p:stCondLst>
                                        </p:cTn>
                                        <p:tgtEl>
                                          <p:spTgt spid="38"/>
                                        </p:tgtEl>
                                        <p:attrNameLst>
                                          <p:attrName>style.visibility</p:attrName>
                                        </p:attrNameLst>
                                      </p:cBhvr>
                                      <p:to>
                                        <p:strVal val="visible"/>
                                      </p:to>
                                    </p:set>
                                    <p:animEffect transition="in" filter="fade">
                                      <p:cBhvr>
                                        <p:cTn id="62" dur="500"/>
                                        <p:tgtEl>
                                          <p:spTgt spid="3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500"/>
                                        <p:tgtEl>
                                          <p:spTgt spid="21"/>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40"/>
                                        </p:tgtEl>
                                        <p:attrNameLst>
                                          <p:attrName>style.visibility</p:attrName>
                                        </p:attrNameLst>
                                      </p:cBhvr>
                                      <p:to>
                                        <p:strVal val="visible"/>
                                      </p:to>
                                    </p:set>
                                    <p:animEffect transition="in" filter="fade">
                                      <p:cBhvr>
                                        <p:cTn id="70" dur="500"/>
                                        <p:tgtEl>
                                          <p:spTgt spid="4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2"/>
                                        </p:tgtEl>
                                        <p:attrNameLst>
                                          <p:attrName>style.visibility</p:attrName>
                                        </p:attrNameLst>
                                      </p:cBhvr>
                                      <p:to>
                                        <p:strVal val="visible"/>
                                      </p:to>
                                    </p:set>
                                    <p:animEffect transition="in" filter="fade">
                                      <p:cBhvr>
                                        <p:cTn id="73" dur="500"/>
                                        <p:tgtEl>
                                          <p:spTgt spid="22"/>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60"/>
                                        </p:tgtEl>
                                        <p:attrNameLst>
                                          <p:attrName>style.visibility</p:attrName>
                                        </p:attrNameLst>
                                      </p:cBhvr>
                                      <p:to>
                                        <p:strVal val="visible"/>
                                      </p:to>
                                    </p:set>
                                    <p:animEffect transition="in" filter="fade">
                                      <p:cBhvr>
                                        <p:cTn id="78" dur="500"/>
                                        <p:tgtEl>
                                          <p:spTgt spid="60"/>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fade">
                                      <p:cBhvr>
                                        <p:cTn id="81" dur="500"/>
                                        <p:tgtEl>
                                          <p:spTgt spid="28"/>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62"/>
                                        </p:tgtEl>
                                        <p:attrNameLst>
                                          <p:attrName>style.visibility</p:attrName>
                                        </p:attrNameLst>
                                      </p:cBhvr>
                                      <p:to>
                                        <p:strVal val="visible"/>
                                      </p:to>
                                    </p:set>
                                    <p:animEffect transition="in" filter="fade">
                                      <p:cBhvr>
                                        <p:cTn id="86" dur="500"/>
                                        <p:tgtEl>
                                          <p:spTgt spid="62"/>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3"/>
                                        </p:tgtEl>
                                        <p:attrNameLst>
                                          <p:attrName>style.visibility</p:attrName>
                                        </p:attrNameLst>
                                      </p:cBhvr>
                                      <p:to>
                                        <p:strVal val="visible"/>
                                      </p:to>
                                    </p:set>
                                    <p:animEffect transition="in" filter="fade">
                                      <p:cBhvr>
                                        <p:cTn id="89" dur="500"/>
                                        <p:tgtEl>
                                          <p:spTgt spid="33"/>
                                        </p:tgtEl>
                                      </p:cBhvr>
                                    </p:animEffect>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nodeType="clickEffect">
                                  <p:stCondLst>
                                    <p:cond delay="0"/>
                                  </p:stCondLst>
                                  <p:childTnLst>
                                    <p:set>
                                      <p:cBhvr>
                                        <p:cTn id="93" dur="1" fill="hold">
                                          <p:stCondLst>
                                            <p:cond delay="0"/>
                                          </p:stCondLst>
                                        </p:cTn>
                                        <p:tgtEl>
                                          <p:spTgt spid="64"/>
                                        </p:tgtEl>
                                        <p:attrNameLst>
                                          <p:attrName>style.visibility</p:attrName>
                                        </p:attrNameLst>
                                      </p:cBhvr>
                                      <p:to>
                                        <p:strVal val="visible"/>
                                      </p:to>
                                    </p:set>
                                    <p:animEffect transition="in" filter="fade">
                                      <p:cBhvr>
                                        <p:cTn id="94" dur="500"/>
                                        <p:tgtEl>
                                          <p:spTgt spid="64"/>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34"/>
                                        </p:tgtEl>
                                        <p:attrNameLst>
                                          <p:attrName>style.visibility</p:attrName>
                                        </p:attrNameLst>
                                      </p:cBhvr>
                                      <p:to>
                                        <p:strVal val="visible"/>
                                      </p:to>
                                    </p:set>
                                    <p:animEffect transition="in" filter="fade">
                                      <p:cBhvr>
                                        <p:cTn id="97" dur="500"/>
                                        <p:tgtEl>
                                          <p:spTgt spid="34"/>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nodeType="clickEffect">
                                  <p:stCondLst>
                                    <p:cond delay="0"/>
                                  </p:stCondLst>
                                  <p:childTnLst>
                                    <p:set>
                                      <p:cBhvr>
                                        <p:cTn id="101" dur="1" fill="hold">
                                          <p:stCondLst>
                                            <p:cond delay="0"/>
                                          </p:stCondLst>
                                        </p:cTn>
                                        <p:tgtEl>
                                          <p:spTgt spid="67"/>
                                        </p:tgtEl>
                                        <p:attrNameLst>
                                          <p:attrName>style.visibility</p:attrName>
                                        </p:attrNameLst>
                                      </p:cBhvr>
                                      <p:to>
                                        <p:strVal val="visible"/>
                                      </p:to>
                                    </p:set>
                                    <p:animEffect transition="in" filter="fade">
                                      <p:cBhvr>
                                        <p:cTn id="102" dur="500"/>
                                        <p:tgtEl>
                                          <p:spTgt spid="67"/>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30"/>
                                        </p:tgtEl>
                                        <p:attrNameLst>
                                          <p:attrName>style.visibility</p:attrName>
                                        </p:attrNameLst>
                                      </p:cBhvr>
                                      <p:to>
                                        <p:strVal val="visible"/>
                                      </p:to>
                                    </p:set>
                                    <p:animEffect transition="in" filter="fade">
                                      <p:cBhvr>
                                        <p:cTn id="105" dur="500"/>
                                        <p:tgtEl>
                                          <p:spTgt spid="30"/>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nodeType="clickEffect">
                                  <p:stCondLst>
                                    <p:cond delay="0"/>
                                  </p:stCondLst>
                                  <p:childTnLst>
                                    <p:set>
                                      <p:cBhvr>
                                        <p:cTn id="109" dur="1" fill="hold">
                                          <p:stCondLst>
                                            <p:cond delay="0"/>
                                          </p:stCondLst>
                                        </p:cTn>
                                        <p:tgtEl>
                                          <p:spTgt spid="69"/>
                                        </p:tgtEl>
                                        <p:attrNameLst>
                                          <p:attrName>style.visibility</p:attrName>
                                        </p:attrNameLst>
                                      </p:cBhvr>
                                      <p:to>
                                        <p:strVal val="visible"/>
                                      </p:to>
                                    </p:set>
                                    <p:animEffect transition="in" filter="fade">
                                      <p:cBhvr>
                                        <p:cTn id="110" dur="500"/>
                                        <p:tgtEl>
                                          <p:spTgt spid="69"/>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29"/>
                                        </p:tgtEl>
                                        <p:attrNameLst>
                                          <p:attrName>style.visibility</p:attrName>
                                        </p:attrNameLst>
                                      </p:cBhvr>
                                      <p:to>
                                        <p:strVal val="visible"/>
                                      </p:to>
                                    </p:set>
                                    <p:animEffect transition="in" filter="fade">
                                      <p:cBhvr>
                                        <p:cTn id="113" dur="500"/>
                                        <p:tgtEl>
                                          <p:spTgt spid="29"/>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82"/>
                                        </p:tgtEl>
                                        <p:attrNameLst>
                                          <p:attrName>style.visibility</p:attrName>
                                        </p:attrNameLst>
                                      </p:cBhvr>
                                      <p:to>
                                        <p:strVal val="visible"/>
                                      </p:to>
                                    </p:set>
                                    <p:animEffect transition="in" filter="fade">
                                      <p:cBhvr>
                                        <p:cTn id="116" dur="500"/>
                                        <p:tgtEl>
                                          <p:spTgt spid="82"/>
                                        </p:tgtEl>
                                      </p:cBhvr>
                                    </p:animEffect>
                                  </p:childTnLst>
                                </p:cTn>
                              </p:par>
                              <p:par>
                                <p:cTn id="117" presetID="10" presetClass="entr" presetSubtype="0" fill="hold" nodeType="withEffect">
                                  <p:stCondLst>
                                    <p:cond delay="0"/>
                                  </p:stCondLst>
                                  <p:childTnLst>
                                    <p:set>
                                      <p:cBhvr>
                                        <p:cTn id="118" dur="1" fill="hold">
                                          <p:stCondLst>
                                            <p:cond delay="0"/>
                                          </p:stCondLst>
                                        </p:cTn>
                                        <p:tgtEl>
                                          <p:spTgt spid="79"/>
                                        </p:tgtEl>
                                        <p:attrNameLst>
                                          <p:attrName>style.visibility</p:attrName>
                                        </p:attrNameLst>
                                      </p:cBhvr>
                                      <p:to>
                                        <p:strVal val="visible"/>
                                      </p:to>
                                    </p:set>
                                    <p:animEffect transition="in" filter="fade">
                                      <p:cBhvr>
                                        <p:cTn id="119" dur="500"/>
                                        <p:tgtEl>
                                          <p:spTgt spid="79"/>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83"/>
                                        </p:tgtEl>
                                        <p:attrNameLst>
                                          <p:attrName>style.visibility</p:attrName>
                                        </p:attrNameLst>
                                      </p:cBhvr>
                                      <p:to>
                                        <p:strVal val="visible"/>
                                      </p:to>
                                    </p:set>
                                    <p:animEffect transition="in" filter="fade">
                                      <p:cBhvr>
                                        <p:cTn id="122" dur="500"/>
                                        <p:tgtEl>
                                          <p:spTgt spid="83"/>
                                        </p:tgtEl>
                                      </p:cBhvr>
                                    </p:animEffect>
                                  </p:childTnLst>
                                </p:cTn>
                              </p:par>
                              <p:par>
                                <p:cTn id="123" presetID="10" presetClass="entr" presetSubtype="0" fill="hold" nodeType="withEffect">
                                  <p:stCondLst>
                                    <p:cond delay="0"/>
                                  </p:stCondLst>
                                  <p:childTnLst>
                                    <p:set>
                                      <p:cBhvr>
                                        <p:cTn id="124" dur="1" fill="hold">
                                          <p:stCondLst>
                                            <p:cond delay="0"/>
                                          </p:stCondLst>
                                        </p:cTn>
                                        <p:tgtEl>
                                          <p:spTgt spid="77"/>
                                        </p:tgtEl>
                                        <p:attrNameLst>
                                          <p:attrName>style.visibility</p:attrName>
                                        </p:attrNameLst>
                                      </p:cBhvr>
                                      <p:to>
                                        <p:strVal val="visible"/>
                                      </p:to>
                                    </p:set>
                                    <p:animEffect transition="in" filter="fade">
                                      <p:cBhvr>
                                        <p:cTn id="125" dur="500"/>
                                        <p:tgtEl>
                                          <p:spTgt spid="77"/>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23"/>
                                        </p:tgtEl>
                                        <p:attrNameLst>
                                          <p:attrName>style.visibility</p:attrName>
                                        </p:attrNameLst>
                                      </p:cBhvr>
                                      <p:to>
                                        <p:strVal val="visible"/>
                                      </p:to>
                                    </p:set>
                                    <p:animEffect transition="in" filter="fade">
                                      <p:cBhvr>
                                        <p:cTn id="12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3" grpId="0" animBg="1"/>
      <p:bldP spid="34" grpId="0" animBg="1"/>
      <p:bldP spid="81" grpId="0"/>
      <p:bldP spid="82" grpId="0"/>
      <p:bldP spid="83" grpId="0"/>
      <p:bldP spid="84" grpId="0"/>
    </p:bldLst>
  </p:timing>
</p:sld>
</file>

<file path=ppt/slides/slide5.xml><?xml version="1.0" encoding="utf-8"?>
<p:sld xmlns:a="http://schemas.openxmlformats.org/drawingml/2006/main" xmlns:r="http://schemas.openxmlformats.org/officeDocument/2006/relationships" xmlns:p="http://schemas.openxmlformats.org/presentationml/2006/main">
  <p:cSld name="Slide5">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ADCCF5-E38C-4E20-B88F-57E51B4717BF}"/>
              </a:ext>
            </a:extLst>
          </p:cNvPr>
          <p:cNvSpPr txBox="1">
            <a:spLocks noGrp="1"/>
          </p:cNvSpPr>
          <p:nvPr>
            <p:ph type="title"/>
          </p:nvPr>
        </p:nvSpPr>
        <p:spPr/>
        <p:txBody>
          <a:bodyPr/>
          <a:lstStyle/>
          <a:p>
            <a:pPr lvl="0"/>
            <a:r>
              <a:rPr lang="de-DE" dirty="0"/>
              <a:t>Theoretische Lösung</a:t>
            </a:r>
            <a:endParaRPr lang="x-none" sz="1200" dirty="0">
              <a:latin typeface="Times New Roman" pitchFamily="18"/>
              <a:cs typeface="Times New Roman" pitchFamily="18"/>
            </a:endParaRPr>
          </a:p>
        </p:txBody>
      </p:sp>
      <p:sp>
        <p:nvSpPr>
          <p:cNvPr id="3" name="Inhaltsplatzhalter 6">
            <a:extLst>
              <a:ext uri="{FF2B5EF4-FFF2-40B4-BE49-F238E27FC236}">
                <a16:creationId xmlns:a16="http://schemas.microsoft.com/office/drawing/2014/main" id="{0BC6EA04-AA01-4352-B1EF-432A7FB47B6A}"/>
              </a:ext>
            </a:extLst>
          </p:cNvPr>
          <p:cNvSpPr txBox="1">
            <a:spLocks noGrp="1"/>
          </p:cNvSpPr>
          <p:nvPr>
            <p:ph idx="1"/>
          </p:nvPr>
        </p:nvSpPr>
        <p:spPr>
          <a:xfrm>
            <a:off x="628650" y="1825627"/>
            <a:ext cx="3985554" cy="4351336"/>
          </a:xfrm>
        </p:spPr>
        <p:txBody>
          <a:bodyPr>
            <a:normAutofit/>
          </a:bodyPr>
          <a:lstStyle/>
          <a:p>
            <a:pPr lvl="0"/>
            <a:r>
              <a:rPr lang="de-DE" sz="2200" dirty="0">
                <a:latin typeface="+mn-lt"/>
              </a:rPr>
              <a:t>Segmentierungsprozess der Dartregionen bevor das Spiel beginnt</a:t>
            </a:r>
          </a:p>
          <a:p>
            <a:pPr lvl="0"/>
            <a:r>
              <a:rPr lang="de-DE" sz="2200" dirty="0">
                <a:latin typeface="+mn-lt"/>
              </a:rPr>
              <a:t>farbmorphologischer Verarbeitung (</a:t>
            </a:r>
            <a:r>
              <a:rPr lang="de-DE" sz="2200" b="1" dirty="0">
                <a:solidFill>
                  <a:srgbClr val="FF0000"/>
                </a:solidFill>
                <a:latin typeface="+mn-lt"/>
              </a:rPr>
              <a:t>Rot</a:t>
            </a:r>
            <a:r>
              <a:rPr lang="de-DE" sz="2200" dirty="0">
                <a:latin typeface="+mn-lt"/>
              </a:rPr>
              <a:t> und </a:t>
            </a:r>
            <a:r>
              <a:rPr lang="de-DE" sz="2200" b="1" dirty="0">
                <a:solidFill>
                  <a:schemeClr val="accent6">
                    <a:lumMod val="75000"/>
                  </a:schemeClr>
                </a:solidFill>
                <a:latin typeface="+mn-lt"/>
              </a:rPr>
              <a:t>Grün</a:t>
            </a:r>
            <a:r>
              <a:rPr lang="de-DE" sz="2200" dirty="0">
                <a:latin typeface="+mn-lt"/>
              </a:rPr>
              <a:t>) um zu identifizieren</a:t>
            </a:r>
          </a:p>
          <a:p>
            <a:r>
              <a:rPr lang="de-DE" sz="2200" dirty="0">
                <a:latin typeface="+mn-lt"/>
              </a:rPr>
              <a:t>Verwendete Technik : </a:t>
            </a:r>
            <a:r>
              <a:rPr lang="de-DE" sz="2200" b="1" i="1" dirty="0">
                <a:latin typeface="+mn-lt"/>
              </a:rPr>
              <a:t>HSV Segmentierung</a:t>
            </a:r>
            <a:r>
              <a:rPr lang="de-DE" sz="2200" dirty="0">
                <a:latin typeface="+mn-lt"/>
              </a:rPr>
              <a:t>, um Bereiche zu unterteilen. </a:t>
            </a:r>
            <a:endParaRPr lang="de-DE" dirty="0"/>
          </a:p>
          <a:p>
            <a:pPr marL="0" lvl="0" indent="0">
              <a:buNone/>
            </a:pPr>
            <a:endParaRPr lang="de-DE" dirty="0"/>
          </a:p>
          <a:p>
            <a:pPr marL="0" lvl="0" indent="0">
              <a:buNone/>
            </a:pPr>
            <a:endParaRPr lang="de-DE" dirty="0"/>
          </a:p>
        </p:txBody>
      </p:sp>
      <p:pic>
        <p:nvPicPr>
          <p:cNvPr id="4" name="Inhaltsplatzhalter 9" descr="Ein Bild, das Text, schwarz, dunkel enthält.&#10;&#10;Automatisch generierte Beschreibung">
            <a:extLst>
              <a:ext uri="{FF2B5EF4-FFF2-40B4-BE49-F238E27FC236}">
                <a16:creationId xmlns:a16="http://schemas.microsoft.com/office/drawing/2014/main" id="{7C31EE92-6866-482E-8693-81C08FB8FBBE}"/>
              </a:ext>
            </a:extLst>
          </p:cNvPr>
          <p:cNvPicPr>
            <a:picLocks noGrp="1" noChangeAspect="1"/>
          </p:cNvPicPr>
          <p:nvPr>
            <p:ph idx="2"/>
          </p:nvPr>
        </p:nvPicPr>
        <p:blipFill>
          <a:blip r:embed="rId2"/>
          <a:stretch>
            <a:fillRect/>
          </a:stretch>
        </p:blipFill>
        <p:spPr>
          <a:xfrm>
            <a:off x="4785247" y="1783021"/>
            <a:ext cx="2161376" cy="1604570"/>
          </a:xfrm>
        </p:spPr>
      </p:pic>
      <p:sp>
        <p:nvSpPr>
          <p:cNvPr id="5" name="Datumsplatzhalter 3">
            <a:extLst>
              <a:ext uri="{FF2B5EF4-FFF2-40B4-BE49-F238E27FC236}">
                <a16:creationId xmlns:a16="http://schemas.microsoft.com/office/drawing/2014/main" id="{FFBA91B8-20EE-4B5E-B65C-EF2D05CED9F7}"/>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6" name="Fußzeilenplatzhalter 4">
            <a:extLst>
              <a:ext uri="{FF2B5EF4-FFF2-40B4-BE49-F238E27FC236}">
                <a16:creationId xmlns:a16="http://schemas.microsoft.com/office/drawing/2014/main" id="{E389FE69-B92D-4091-839E-512BBDB2A5CC}"/>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7" name="Foliennummernplatzhalter 5">
            <a:extLst>
              <a:ext uri="{FF2B5EF4-FFF2-40B4-BE49-F238E27FC236}">
                <a16:creationId xmlns:a16="http://schemas.microsoft.com/office/drawing/2014/main" id="{5B422D97-9E94-4BB9-B649-95CE530D02D3}"/>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825BB0F9-4F6D-4E8C-86D3-805B402C98A6}"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5</a:t>
            </a:fld>
            <a:endParaRPr lang="en-US" sz="900" b="0" i="0" u="none" strike="noStrike" kern="1200" cap="none" spc="0" baseline="0">
              <a:solidFill>
                <a:srgbClr val="898989"/>
              </a:solidFill>
              <a:uFillTx/>
              <a:latin typeface="Calibri"/>
            </a:endParaRPr>
          </a:p>
        </p:txBody>
      </p:sp>
      <p:pic>
        <p:nvPicPr>
          <p:cNvPr id="8" name="Grafik 11" descr="Ein Bild, das schwarz, dunkel, schließen enthält.&#10;&#10;Automatisch generierte Beschreibung">
            <a:extLst>
              <a:ext uri="{FF2B5EF4-FFF2-40B4-BE49-F238E27FC236}">
                <a16:creationId xmlns:a16="http://schemas.microsoft.com/office/drawing/2014/main" id="{6E1A2E45-B23B-4374-B7CD-D26481A44113}"/>
              </a:ext>
            </a:extLst>
          </p:cNvPr>
          <p:cNvPicPr>
            <a:picLocks noChangeAspect="1"/>
          </p:cNvPicPr>
          <p:nvPr/>
        </p:nvPicPr>
        <p:blipFill>
          <a:blip r:embed="rId3"/>
          <a:stretch>
            <a:fillRect/>
          </a:stretch>
        </p:blipFill>
        <p:spPr>
          <a:xfrm>
            <a:off x="4777774" y="4004694"/>
            <a:ext cx="2161376" cy="1610441"/>
          </a:xfrm>
          <a:prstGeom prst="rect">
            <a:avLst/>
          </a:prstGeom>
          <a:noFill/>
          <a:ln cap="flat">
            <a:noFill/>
          </a:ln>
        </p:spPr>
      </p:pic>
      <p:pic>
        <p:nvPicPr>
          <p:cNvPr id="9" name="Grafik 13" descr="Ein Bild, das Nachthimmel enthält.&#10;&#10;Automatisch generierte Beschreibung">
            <a:extLst>
              <a:ext uri="{FF2B5EF4-FFF2-40B4-BE49-F238E27FC236}">
                <a16:creationId xmlns:a16="http://schemas.microsoft.com/office/drawing/2014/main" id="{2CAB97A7-4AAC-46A5-81F6-C31D254B6636}"/>
              </a:ext>
            </a:extLst>
          </p:cNvPr>
          <p:cNvPicPr>
            <a:picLocks noChangeAspect="1"/>
          </p:cNvPicPr>
          <p:nvPr/>
        </p:nvPicPr>
        <p:blipFill>
          <a:blip r:embed="rId4"/>
          <a:stretch>
            <a:fillRect/>
          </a:stretch>
        </p:blipFill>
        <p:spPr>
          <a:xfrm>
            <a:off x="7102720" y="2723311"/>
            <a:ext cx="1878287" cy="1411367"/>
          </a:xfrm>
          <a:prstGeom prst="rect">
            <a:avLst/>
          </a:prstGeom>
          <a:noFill/>
          <a:ln cap="flat">
            <a:noFill/>
          </a:ln>
        </p:spPr>
      </p:pic>
      <p:sp>
        <p:nvSpPr>
          <p:cNvPr id="10" name="Textfeld 14">
            <a:extLst>
              <a:ext uri="{FF2B5EF4-FFF2-40B4-BE49-F238E27FC236}">
                <a16:creationId xmlns:a16="http://schemas.microsoft.com/office/drawing/2014/main" id="{82293FB0-530B-4F6E-99D6-D984FEA93DBC}"/>
              </a:ext>
            </a:extLst>
          </p:cNvPr>
          <p:cNvSpPr txBox="1"/>
          <p:nvPr/>
        </p:nvSpPr>
        <p:spPr>
          <a:xfrm>
            <a:off x="4936834" y="3365789"/>
            <a:ext cx="1901483" cy="261610"/>
          </a:xfrm>
          <a:prstGeom prst="rect">
            <a:avLst/>
          </a:prstGeom>
          <a:noFill/>
          <a:ln cap="flat">
            <a:noFill/>
          </a:ln>
        </p:spPr>
        <p:txBody>
          <a:bodyPr vert="horz" wrap="non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de-DE" sz="1100" b="1" i="0" u="none" strike="noStrike" kern="1200" cap="none" spc="0" baseline="0" dirty="0">
                <a:solidFill>
                  <a:srgbClr val="FF0000"/>
                </a:solidFill>
                <a:uFillTx/>
                <a:latin typeface="Calibri"/>
              </a:rPr>
              <a:t>Rot</a:t>
            </a:r>
            <a:r>
              <a:rPr lang="de-DE" sz="1100" b="0" i="0" u="none" strike="noStrike" kern="1200" cap="none" spc="0" baseline="0" dirty="0">
                <a:solidFill>
                  <a:srgbClr val="000000"/>
                </a:solidFill>
                <a:uFillTx/>
                <a:latin typeface="Calibri"/>
              </a:rPr>
              <a:t> Erkennung (*eigenes Bild)</a:t>
            </a:r>
            <a:endParaRPr lang="x-none" sz="1100" b="0" i="0" u="none" strike="noStrike" kern="1200" cap="none" spc="0" baseline="0" dirty="0">
              <a:solidFill>
                <a:srgbClr val="000000"/>
              </a:solidFill>
              <a:uFillTx/>
              <a:latin typeface="Calibri"/>
            </a:endParaRPr>
          </a:p>
        </p:txBody>
      </p:sp>
      <p:sp>
        <p:nvSpPr>
          <p:cNvPr id="11" name="Textfeld 15">
            <a:extLst>
              <a:ext uri="{FF2B5EF4-FFF2-40B4-BE49-F238E27FC236}">
                <a16:creationId xmlns:a16="http://schemas.microsoft.com/office/drawing/2014/main" id="{4297F6E6-7B12-4733-83C8-4F29A7425854}"/>
              </a:ext>
            </a:extLst>
          </p:cNvPr>
          <p:cNvSpPr txBox="1"/>
          <p:nvPr/>
        </p:nvSpPr>
        <p:spPr>
          <a:xfrm>
            <a:off x="7203553" y="4134678"/>
            <a:ext cx="1816523" cy="261610"/>
          </a:xfrm>
          <a:prstGeom prst="rect">
            <a:avLst/>
          </a:prstGeom>
          <a:noFill/>
          <a:ln cap="flat">
            <a:noFill/>
          </a:ln>
        </p:spPr>
        <p:txBody>
          <a:bodyPr vert="horz" wrap="non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de-DE" sz="1100" b="1" i="0" u="none" strike="noStrike" kern="1200" cap="none" spc="0" baseline="0" dirty="0">
                <a:uFillTx/>
                <a:latin typeface="Calibri"/>
              </a:rPr>
              <a:t>Kombination</a:t>
            </a:r>
            <a:r>
              <a:rPr lang="de-DE" sz="1100" b="0" i="0" u="none" strike="noStrike" kern="1200" cap="none" spc="0" baseline="0" dirty="0">
                <a:solidFill>
                  <a:srgbClr val="000000"/>
                </a:solidFill>
                <a:uFillTx/>
                <a:latin typeface="Calibri"/>
              </a:rPr>
              <a:t> (*eigenes Bild)</a:t>
            </a:r>
            <a:endParaRPr lang="x-none" sz="1100" b="0" i="0" u="none" strike="noStrike" kern="1200" cap="none" spc="0" baseline="0" dirty="0">
              <a:solidFill>
                <a:srgbClr val="000000"/>
              </a:solidFill>
              <a:uFillTx/>
              <a:latin typeface="Calibri"/>
            </a:endParaRPr>
          </a:p>
        </p:txBody>
      </p:sp>
      <p:sp>
        <p:nvSpPr>
          <p:cNvPr id="12" name="Textfeld 16">
            <a:extLst>
              <a:ext uri="{FF2B5EF4-FFF2-40B4-BE49-F238E27FC236}">
                <a16:creationId xmlns:a16="http://schemas.microsoft.com/office/drawing/2014/main" id="{3B219A03-49AA-4CF6-A0D7-3B241A9D6FAC}"/>
              </a:ext>
            </a:extLst>
          </p:cNvPr>
          <p:cNvSpPr txBox="1"/>
          <p:nvPr/>
        </p:nvSpPr>
        <p:spPr>
          <a:xfrm>
            <a:off x="4907720" y="5607841"/>
            <a:ext cx="1991251" cy="261610"/>
          </a:xfrm>
          <a:prstGeom prst="rect">
            <a:avLst/>
          </a:prstGeom>
          <a:noFill/>
          <a:ln cap="flat">
            <a:noFill/>
          </a:ln>
        </p:spPr>
        <p:txBody>
          <a:bodyPr vert="horz" wrap="non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de-DE" sz="1100" b="1" i="0" u="none" strike="noStrike" kern="1200" cap="none" spc="0" baseline="0" dirty="0">
                <a:solidFill>
                  <a:schemeClr val="accent6">
                    <a:lumMod val="75000"/>
                  </a:schemeClr>
                </a:solidFill>
                <a:uFillTx/>
                <a:latin typeface="Calibri"/>
              </a:rPr>
              <a:t>Grün</a:t>
            </a:r>
            <a:r>
              <a:rPr lang="de-DE" sz="1100" b="0" i="0" u="none" strike="noStrike" kern="1200" cap="none" spc="0" baseline="0" dirty="0">
                <a:solidFill>
                  <a:srgbClr val="000000"/>
                </a:solidFill>
                <a:uFillTx/>
                <a:latin typeface="Calibri"/>
              </a:rPr>
              <a:t> Erkennung (*eigenes Bild)</a:t>
            </a:r>
            <a:endParaRPr lang="x-none" sz="1100" b="0" i="0" u="none" strike="noStrike" kern="1200" cap="none" spc="0" baseline="0" dirty="0">
              <a:solidFill>
                <a:srgbClr val="000000"/>
              </a:solidFill>
              <a:uFillTx/>
              <a:latin typeface="Calibri"/>
            </a:endParaRPr>
          </a:p>
        </p:txBody>
      </p:sp>
      <p:sp>
        <p:nvSpPr>
          <p:cNvPr id="13" name="Textfeld 12">
            <a:extLst>
              <a:ext uri="{FF2B5EF4-FFF2-40B4-BE49-F238E27FC236}">
                <a16:creationId xmlns:a16="http://schemas.microsoft.com/office/drawing/2014/main" id="{461B987D-42C7-4500-A3CE-02A077C239B8}"/>
              </a:ext>
            </a:extLst>
          </p:cNvPr>
          <p:cNvSpPr txBox="1"/>
          <p:nvPr/>
        </p:nvSpPr>
        <p:spPr>
          <a:xfrm>
            <a:off x="628650" y="1321356"/>
            <a:ext cx="4305474" cy="461665"/>
          </a:xfrm>
          <a:prstGeom prst="rect">
            <a:avLst/>
          </a:prstGeom>
          <a:noFill/>
        </p:spPr>
        <p:txBody>
          <a:bodyPr wrap="none" rtlCol="0">
            <a:spAutoFit/>
          </a:bodyPr>
          <a:lstStyle/>
          <a:p>
            <a:r>
              <a:rPr lang="de-DE" sz="2400" dirty="0"/>
              <a:t>Farb- und Regionssegmentierung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7">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061279-2A95-4FBD-8011-B7C6089ED6CD}"/>
              </a:ext>
            </a:extLst>
          </p:cNvPr>
          <p:cNvSpPr txBox="1">
            <a:spLocks noGrp="1"/>
          </p:cNvSpPr>
          <p:nvPr>
            <p:ph type="title"/>
          </p:nvPr>
        </p:nvSpPr>
        <p:spPr/>
        <p:txBody>
          <a:bodyPr>
            <a:normAutofit/>
          </a:bodyPr>
          <a:lstStyle/>
          <a:p>
            <a:pPr lvl="0"/>
            <a:r>
              <a:rPr lang="de-DE" sz="3200" b="1" dirty="0"/>
              <a:t>Herausforderungen</a:t>
            </a:r>
            <a:endParaRPr lang="x-none" sz="3200" b="1" dirty="0">
              <a:latin typeface="Times New Roman" pitchFamily="18"/>
              <a:cs typeface="Times New Roman" pitchFamily="18"/>
            </a:endParaRPr>
          </a:p>
        </p:txBody>
      </p:sp>
      <p:sp>
        <p:nvSpPr>
          <p:cNvPr id="3" name="Inhaltsplatzhalter 2">
            <a:extLst>
              <a:ext uri="{FF2B5EF4-FFF2-40B4-BE49-F238E27FC236}">
                <a16:creationId xmlns:a16="http://schemas.microsoft.com/office/drawing/2014/main" id="{DC1A169F-1540-4EFE-A6AF-C689C3498CC3}"/>
              </a:ext>
            </a:extLst>
          </p:cNvPr>
          <p:cNvSpPr txBox="1">
            <a:spLocks noGrp="1"/>
          </p:cNvSpPr>
          <p:nvPr>
            <p:ph idx="1"/>
          </p:nvPr>
        </p:nvSpPr>
        <p:spPr>
          <a:xfrm>
            <a:off x="628650" y="1825627"/>
            <a:ext cx="4516931" cy="3412198"/>
          </a:xfrm>
        </p:spPr>
        <p:txBody>
          <a:bodyPr/>
          <a:lstStyle/>
          <a:p>
            <a:pPr>
              <a:lnSpc>
                <a:spcPct val="70000"/>
              </a:lnSpc>
              <a:buFont typeface="Wingdings" panose="05000000000000000000" pitchFamily="2" charset="2"/>
              <a:buChar char="Ø"/>
            </a:pPr>
            <a:r>
              <a:rPr lang="de-DE" sz="2000" dirty="0"/>
              <a:t>Basierend auf statischen (rauschfreien) Testbildern der Dartscheibe ließen sich gute Ergebnisse erzielen bei den </a:t>
            </a:r>
            <a:r>
              <a:rPr lang="de-DE" sz="2000" b="1" dirty="0">
                <a:solidFill>
                  <a:srgbClr val="FF0000"/>
                </a:solidFill>
              </a:rPr>
              <a:t>Rot</a:t>
            </a:r>
            <a:r>
              <a:rPr lang="de-DE" sz="2000" b="1" dirty="0"/>
              <a:t> und </a:t>
            </a:r>
            <a:r>
              <a:rPr lang="de-DE" sz="2000" b="1" dirty="0">
                <a:solidFill>
                  <a:srgbClr val="00B050"/>
                </a:solidFill>
              </a:rPr>
              <a:t>Grün</a:t>
            </a:r>
            <a:r>
              <a:rPr lang="de-DE" sz="2000" b="1" dirty="0"/>
              <a:t> und </a:t>
            </a:r>
            <a:r>
              <a:rPr lang="de-DE" sz="2000" b="1" dirty="0">
                <a:solidFill>
                  <a:schemeClr val="bg1">
                    <a:lumMod val="50000"/>
                  </a:schemeClr>
                </a:solidFill>
              </a:rPr>
              <a:t>Hough Lines</a:t>
            </a:r>
            <a:r>
              <a:rPr lang="de-DE" sz="2000" b="1" dirty="0"/>
              <a:t> bzw. </a:t>
            </a:r>
            <a:r>
              <a:rPr lang="de-DE" sz="2000" b="1" dirty="0" err="1">
                <a:solidFill>
                  <a:schemeClr val="bg1">
                    <a:lumMod val="50000"/>
                  </a:schemeClr>
                </a:solidFill>
              </a:rPr>
              <a:t>Canny</a:t>
            </a:r>
            <a:r>
              <a:rPr lang="de-DE" sz="2000" b="1" dirty="0"/>
              <a:t> </a:t>
            </a:r>
            <a:r>
              <a:rPr lang="de-DE" sz="2000" dirty="0"/>
              <a:t>Detektionen</a:t>
            </a:r>
          </a:p>
          <a:p>
            <a:pPr>
              <a:lnSpc>
                <a:spcPct val="70000"/>
              </a:lnSpc>
              <a:buFont typeface="Wingdings" panose="05000000000000000000" pitchFamily="2" charset="2"/>
              <a:buChar char="Ø"/>
            </a:pPr>
            <a:endParaRPr lang="de-DE" sz="2000" dirty="0"/>
          </a:p>
        </p:txBody>
      </p:sp>
      <p:sp>
        <p:nvSpPr>
          <p:cNvPr id="4" name="Datumsplatzhalter 3">
            <a:extLst>
              <a:ext uri="{FF2B5EF4-FFF2-40B4-BE49-F238E27FC236}">
                <a16:creationId xmlns:a16="http://schemas.microsoft.com/office/drawing/2014/main" id="{372BE0D7-B07D-4631-A335-1B0CB56E037E}"/>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5" name="Fußzeilenplatzhalter 4">
            <a:extLst>
              <a:ext uri="{FF2B5EF4-FFF2-40B4-BE49-F238E27FC236}">
                <a16:creationId xmlns:a16="http://schemas.microsoft.com/office/drawing/2014/main" id="{B187F15D-9247-4634-8320-6F838BA4A1B8}"/>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6" name="Foliennummernplatzhalter 5">
            <a:extLst>
              <a:ext uri="{FF2B5EF4-FFF2-40B4-BE49-F238E27FC236}">
                <a16:creationId xmlns:a16="http://schemas.microsoft.com/office/drawing/2014/main" id="{3AE02792-C950-4658-B358-DF137989446C}"/>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7A9CF46E-6B50-40AA-8614-DCCF17833A78}"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6</a:t>
            </a:fld>
            <a:endParaRPr lang="en-US" sz="900" b="0" i="0" u="none" strike="noStrike" kern="1200" cap="none" spc="0" baseline="0">
              <a:solidFill>
                <a:srgbClr val="898989"/>
              </a:solidFill>
              <a:uFillTx/>
              <a:latin typeface="Calibri"/>
            </a:endParaRPr>
          </a:p>
        </p:txBody>
      </p:sp>
      <p:pic>
        <p:nvPicPr>
          <p:cNvPr id="14" name="PresetantionVideo">
            <a:hlinkClick r:id="" action="ppaction://media"/>
            <a:extLst>
              <a:ext uri="{FF2B5EF4-FFF2-40B4-BE49-F238E27FC236}">
                <a16:creationId xmlns:a16="http://schemas.microsoft.com/office/drawing/2014/main" id="{16A39873-4DCC-4D24-A7A2-00D226747ED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87676" y="1300470"/>
            <a:ext cx="2689163" cy="478073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278"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8">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030DF26-8BCB-46D6-9030-94D4E53C890F}"/>
              </a:ext>
            </a:extLst>
          </p:cNvPr>
          <p:cNvSpPr txBox="1">
            <a:spLocks noGrp="1"/>
          </p:cNvSpPr>
          <p:nvPr>
            <p:ph type="title"/>
          </p:nvPr>
        </p:nvSpPr>
        <p:spPr/>
        <p:txBody>
          <a:bodyPr/>
          <a:lstStyle/>
          <a:p>
            <a:pPr lvl="0"/>
            <a:r>
              <a:rPr lang="de-DE" dirty="0"/>
              <a:t>Theoretische Lösung</a:t>
            </a:r>
            <a:endParaRPr lang="x-none" sz="1200" dirty="0"/>
          </a:p>
        </p:txBody>
      </p:sp>
      <p:sp>
        <p:nvSpPr>
          <p:cNvPr id="4" name="Datumsplatzhalter 4">
            <a:extLst>
              <a:ext uri="{FF2B5EF4-FFF2-40B4-BE49-F238E27FC236}">
                <a16:creationId xmlns:a16="http://schemas.microsoft.com/office/drawing/2014/main" id="{4BC5E978-F386-4CE1-8BD0-23953DC5C2CA}"/>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5" name="Fußzeilenplatzhalter 5">
            <a:extLst>
              <a:ext uri="{FF2B5EF4-FFF2-40B4-BE49-F238E27FC236}">
                <a16:creationId xmlns:a16="http://schemas.microsoft.com/office/drawing/2014/main" id="{2E94B81A-49D8-4FBF-91CF-A4B0F6BD9130}"/>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6" name="Foliennummernplatzhalter 6">
            <a:extLst>
              <a:ext uri="{FF2B5EF4-FFF2-40B4-BE49-F238E27FC236}">
                <a16:creationId xmlns:a16="http://schemas.microsoft.com/office/drawing/2014/main" id="{8E6C0DC1-9112-4DA6-AF8D-FD878E176173}"/>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22E2D3ED-48E6-4DFC-B03B-D46D324F0DF5}"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7</a:t>
            </a:fld>
            <a:endParaRPr lang="en-US" sz="900" b="0" i="0" u="none" strike="noStrike" kern="1200" cap="none" spc="0" baseline="0">
              <a:solidFill>
                <a:srgbClr val="898989"/>
              </a:solidFill>
              <a:uFillTx/>
              <a:latin typeface="Calibri"/>
            </a:endParaRPr>
          </a:p>
        </p:txBody>
      </p:sp>
      <p:pic>
        <p:nvPicPr>
          <p:cNvPr id="7" name="Inhaltsplatzhalter 14" descr="Ein Bild, das Text, Outdoorobjekt enthält.&#10;&#10;Automatisch generierte Beschreibung">
            <a:extLst>
              <a:ext uri="{FF2B5EF4-FFF2-40B4-BE49-F238E27FC236}">
                <a16:creationId xmlns:a16="http://schemas.microsoft.com/office/drawing/2014/main" id="{3C33E983-B1C1-44C7-8196-66C10D790788}"/>
              </a:ext>
            </a:extLst>
          </p:cNvPr>
          <p:cNvPicPr>
            <a:picLocks noGrp="1" noChangeAspect="1"/>
          </p:cNvPicPr>
          <p:nvPr>
            <p:ph idx="2"/>
          </p:nvPr>
        </p:nvPicPr>
        <p:blipFill>
          <a:blip r:embed="rId2"/>
          <a:stretch>
            <a:fillRect/>
          </a:stretch>
        </p:blipFill>
        <p:spPr>
          <a:xfrm rot="5400013">
            <a:off x="5300801" y="1229975"/>
            <a:ext cx="2088716" cy="1559176"/>
          </a:xfrm>
        </p:spPr>
      </p:pic>
      <p:sp>
        <p:nvSpPr>
          <p:cNvPr id="9" name="Textfeld 17">
            <a:extLst>
              <a:ext uri="{FF2B5EF4-FFF2-40B4-BE49-F238E27FC236}">
                <a16:creationId xmlns:a16="http://schemas.microsoft.com/office/drawing/2014/main" id="{E43A363B-F8C8-467B-AD53-6919F917D650}"/>
              </a:ext>
            </a:extLst>
          </p:cNvPr>
          <p:cNvSpPr txBox="1"/>
          <p:nvPr/>
        </p:nvSpPr>
        <p:spPr>
          <a:xfrm>
            <a:off x="7124748" y="2959528"/>
            <a:ext cx="939681" cy="261610"/>
          </a:xfrm>
          <a:prstGeom prst="rect">
            <a:avLst/>
          </a:prstGeom>
          <a:noFill/>
          <a:ln cap="flat">
            <a:noFill/>
          </a:ln>
        </p:spPr>
        <p:txBody>
          <a:bodyPr vert="horz" wrap="non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de-DE" sz="1100" b="0" i="0" u="none" strike="noStrike" kern="1200" cap="none" spc="0" baseline="0" dirty="0">
                <a:solidFill>
                  <a:srgbClr val="000000"/>
                </a:solidFill>
                <a:uFillTx/>
                <a:latin typeface="Calibri"/>
              </a:rPr>
              <a:t>*eigenes Bild</a:t>
            </a:r>
            <a:endParaRPr lang="x-none" sz="1100" b="0" i="0" u="none" strike="noStrike" kern="1200" cap="none" spc="0" baseline="0" dirty="0">
              <a:solidFill>
                <a:srgbClr val="000000"/>
              </a:solidFill>
              <a:uFillTx/>
              <a:latin typeface="Calibri"/>
            </a:endParaRPr>
          </a:p>
        </p:txBody>
      </p:sp>
      <p:sp>
        <p:nvSpPr>
          <p:cNvPr id="10" name="Textfeld 18">
            <a:extLst>
              <a:ext uri="{FF2B5EF4-FFF2-40B4-BE49-F238E27FC236}">
                <a16:creationId xmlns:a16="http://schemas.microsoft.com/office/drawing/2014/main" id="{81CDA26F-4453-413A-A67B-49F3BC113808}"/>
              </a:ext>
            </a:extLst>
          </p:cNvPr>
          <p:cNvSpPr txBox="1"/>
          <p:nvPr/>
        </p:nvSpPr>
        <p:spPr>
          <a:xfrm>
            <a:off x="6066871" y="5218395"/>
            <a:ext cx="1005403" cy="261610"/>
          </a:xfrm>
          <a:prstGeom prst="rect">
            <a:avLst/>
          </a:prstGeom>
          <a:noFill/>
          <a:ln cap="flat">
            <a:noFill/>
          </a:ln>
        </p:spPr>
        <p:txBody>
          <a:bodyPr vert="horz" wrap="non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de-DE" sz="1100" b="0" i="0" u="none" strike="noStrike" kern="1200" cap="none" spc="0" baseline="0" dirty="0">
                <a:solidFill>
                  <a:srgbClr val="000000"/>
                </a:solidFill>
                <a:uFillTx/>
                <a:latin typeface="Calibri"/>
              </a:rPr>
              <a:t>*eigene Bilder</a:t>
            </a:r>
            <a:endParaRPr lang="x-none" sz="1100" b="0" i="0" u="none" strike="noStrike" kern="1200" cap="none" spc="0" baseline="0" dirty="0">
              <a:solidFill>
                <a:srgbClr val="000000"/>
              </a:solidFill>
              <a:uFillTx/>
              <a:latin typeface="Calibri"/>
            </a:endParaRPr>
          </a:p>
        </p:txBody>
      </p:sp>
      <p:sp>
        <p:nvSpPr>
          <p:cNvPr id="11" name="Textfeld 10">
            <a:extLst>
              <a:ext uri="{FF2B5EF4-FFF2-40B4-BE49-F238E27FC236}">
                <a16:creationId xmlns:a16="http://schemas.microsoft.com/office/drawing/2014/main" id="{CD6E8BAA-10C0-421E-B59B-EB1A6DC97F79}"/>
              </a:ext>
            </a:extLst>
          </p:cNvPr>
          <p:cNvSpPr txBox="1"/>
          <p:nvPr/>
        </p:nvSpPr>
        <p:spPr>
          <a:xfrm>
            <a:off x="628650" y="3708935"/>
            <a:ext cx="3730286" cy="1015663"/>
          </a:xfrm>
          <a:prstGeom prst="rect">
            <a:avLst/>
          </a:prstGeom>
          <a:noFill/>
        </p:spPr>
        <p:txBody>
          <a:bodyPr wrap="square" rtlCol="0">
            <a:spAutoFit/>
          </a:bodyPr>
          <a:lstStyle/>
          <a:p>
            <a:pPr marL="285750" indent="-285750">
              <a:buFont typeface="Arial" panose="020B0604020202020204" pitchFamily="34" charset="0"/>
              <a:buChar char="•"/>
            </a:pPr>
            <a:r>
              <a:rPr lang="de-DE" sz="2000" dirty="0"/>
              <a:t>Transformation in ein Koordinatensystem mit Hilfe von „gelben“ Markern</a:t>
            </a:r>
          </a:p>
        </p:txBody>
      </p:sp>
      <p:sp>
        <p:nvSpPr>
          <p:cNvPr id="13" name="Inhaltsplatzhalter 12">
            <a:extLst>
              <a:ext uri="{FF2B5EF4-FFF2-40B4-BE49-F238E27FC236}">
                <a16:creationId xmlns:a16="http://schemas.microsoft.com/office/drawing/2014/main" id="{164C8EEC-2DB4-4E6E-98D0-8F925273D9E4}"/>
              </a:ext>
            </a:extLst>
          </p:cNvPr>
          <p:cNvSpPr>
            <a:spLocks noGrp="1"/>
          </p:cNvSpPr>
          <p:nvPr>
            <p:ph idx="1"/>
          </p:nvPr>
        </p:nvSpPr>
        <p:spPr>
          <a:xfrm>
            <a:off x="628650" y="1825627"/>
            <a:ext cx="3886200" cy="1323439"/>
          </a:xfrm>
        </p:spPr>
        <p:txBody>
          <a:bodyPr>
            <a:normAutofit/>
          </a:bodyPr>
          <a:lstStyle/>
          <a:p>
            <a:r>
              <a:rPr lang="de-DE" sz="2000" dirty="0">
                <a:latin typeface="+mn-lt"/>
              </a:rPr>
              <a:t>Algorithmus für die Erkennung der metallischen Bereichsteiler „</a:t>
            </a:r>
            <a:r>
              <a:rPr lang="de-DE" sz="2000" dirty="0" err="1">
                <a:latin typeface="+mn-lt"/>
              </a:rPr>
              <a:t>Canny</a:t>
            </a:r>
            <a:r>
              <a:rPr lang="de-DE" sz="2000" dirty="0">
                <a:latin typeface="+mn-lt"/>
              </a:rPr>
              <a:t>“ oder „Hough Lines“ möglich</a:t>
            </a:r>
          </a:p>
        </p:txBody>
      </p:sp>
      <p:pic>
        <p:nvPicPr>
          <p:cNvPr id="27" name="Grafik 26">
            <a:extLst>
              <a:ext uri="{FF2B5EF4-FFF2-40B4-BE49-F238E27FC236}">
                <a16:creationId xmlns:a16="http://schemas.microsoft.com/office/drawing/2014/main" id="{1B4D7BD0-EE73-480B-948D-71C738EC3E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0991" y="3767244"/>
            <a:ext cx="1254624" cy="1672830"/>
          </a:xfrm>
          <a:prstGeom prst="rect">
            <a:avLst/>
          </a:prstGeom>
        </p:spPr>
      </p:pic>
      <p:pic>
        <p:nvPicPr>
          <p:cNvPr id="31" name="Grafik 30">
            <a:extLst>
              <a:ext uri="{FF2B5EF4-FFF2-40B4-BE49-F238E27FC236}">
                <a16:creationId xmlns:a16="http://schemas.microsoft.com/office/drawing/2014/main" id="{0F5438B0-118A-471D-B46E-FAB78B95E288}"/>
              </a:ext>
            </a:extLst>
          </p:cNvPr>
          <p:cNvPicPr>
            <a:picLocks noChangeAspect="1"/>
          </p:cNvPicPr>
          <p:nvPr/>
        </p:nvPicPr>
        <p:blipFill>
          <a:blip r:embed="rId4"/>
          <a:stretch>
            <a:fillRect/>
          </a:stretch>
        </p:blipFill>
        <p:spPr>
          <a:xfrm>
            <a:off x="6457671" y="4056005"/>
            <a:ext cx="1097762" cy="1095307"/>
          </a:xfrm>
          <a:prstGeom prst="rect">
            <a:avLst/>
          </a:prstGeom>
        </p:spPr>
      </p:pic>
      <p:cxnSp>
        <p:nvCxnSpPr>
          <p:cNvPr id="33" name="Gerade Verbindung mit Pfeil 32">
            <a:extLst>
              <a:ext uri="{FF2B5EF4-FFF2-40B4-BE49-F238E27FC236}">
                <a16:creationId xmlns:a16="http://schemas.microsoft.com/office/drawing/2014/main" id="{0685571E-AE42-43B0-8DEC-2EB502FE7C0F}"/>
              </a:ext>
            </a:extLst>
          </p:cNvPr>
          <p:cNvCxnSpPr>
            <a:cxnSpLocks/>
            <a:stCxn id="27" idx="3"/>
            <a:endCxn id="31" idx="1"/>
          </p:cNvCxnSpPr>
          <p:nvPr/>
        </p:nvCxnSpPr>
        <p:spPr>
          <a:xfrm>
            <a:off x="6035615" y="4603659"/>
            <a:ext cx="42205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9">
    <p:spTree>
      <p:nvGrpSpPr>
        <p:cNvPr id="1" name=""/>
        <p:cNvGrpSpPr/>
        <p:nvPr/>
      </p:nvGrpSpPr>
      <p:grpSpPr>
        <a:xfrm>
          <a:off x="0" y="0"/>
          <a:ext cx="0" cy="0"/>
          <a:chOff x="0" y="0"/>
          <a:chExt cx="0" cy="0"/>
        </a:xfrm>
      </p:grpSpPr>
      <p:sp>
        <p:nvSpPr>
          <p:cNvPr id="15" name="Textfeld 14">
            <a:extLst>
              <a:ext uri="{FF2B5EF4-FFF2-40B4-BE49-F238E27FC236}">
                <a16:creationId xmlns:a16="http://schemas.microsoft.com/office/drawing/2014/main" id="{6887816A-FD08-4568-8480-92A11EEAEABB}"/>
              </a:ext>
            </a:extLst>
          </p:cNvPr>
          <p:cNvSpPr txBox="1"/>
          <p:nvPr/>
        </p:nvSpPr>
        <p:spPr>
          <a:xfrm>
            <a:off x="3028949" y="1976980"/>
            <a:ext cx="5486400" cy="2585323"/>
          </a:xfrm>
          <a:prstGeom prst="rect">
            <a:avLst/>
          </a:prstGeom>
          <a:noFill/>
        </p:spPr>
        <p:txBody>
          <a:bodyPr wrap="square" rtlCol="0">
            <a:spAutoFit/>
          </a:bodyPr>
          <a:lstStyle/>
          <a:p>
            <a:pPr marL="285750" indent="-285750">
              <a:buFont typeface="Arial" panose="020B0604020202020204" pitchFamily="34" charset="0"/>
              <a:buChar char="•"/>
            </a:pPr>
            <a:r>
              <a:rPr lang="de-DE" sz="1800" dirty="0"/>
              <a:t>Vordergrund(Pfeil) - und Hintergrundtrennung durch </a:t>
            </a:r>
            <a:r>
              <a:rPr lang="de-DE" sz="1800" b="1" i="1" dirty="0"/>
              <a:t>semantische Segmentierung</a:t>
            </a:r>
            <a:r>
              <a:rPr lang="de-DE" sz="1800" dirty="0"/>
              <a:t> </a:t>
            </a:r>
          </a:p>
          <a:p>
            <a:pPr marL="285750" indent="-285750">
              <a:buFont typeface="Arial" panose="020B0604020202020204" pitchFamily="34" charset="0"/>
              <a:buChar char="•"/>
            </a:pPr>
            <a:r>
              <a:rPr lang="de-DE" sz="1800"/>
              <a:t>Es </a:t>
            </a:r>
            <a:r>
              <a:rPr lang="de-DE" sz="1800" dirty="0"/>
              <a:t>ergibt sich eine Pfeilmaske</a:t>
            </a:r>
          </a:p>
          <a:p>
            <a:pPr marL="285750" indent="-285750">
              <a:buFont typeface="Arial" panose="020B0604020202020204" pitchFamily="34" charset="0"/>
              <a:buChar char="•"/>
            </a:pPr>
            <a:r>
              <a:rPr lang="de-DE" sz="1800" dirty="0"/>
              <a:t>Extremwert entlang des Orientierungswinkels der Pfeilmaske ergibt Pixelposition der Spitze.</a:t>
            </a:r>
          </a:p>
          <a:p>
            <a:pPr marL="285750" indent="-285750">
              <a:buFont typeface="Arial" panose="020B0604020202020204" pitchFamily="34" charset="0"/>
              <a:buChar char="•"/>
            </a:pPr>
            <a:r>
              <a:rPr lang="de-DE" sz="1800" dirty="0"/>
              <a:t>Zusammen mit Koordinatensystem ergibt das eine Punktzahl des Pfeilwurfs</a:t>
            </a:r>
          </a:p>
          <a:p>
            <a:pPr marL="285750" indent="-285750">
              <a:buFont typeface="Arial" panose="020B0604020202020204" pitchFamily="34" charset="0"/>
              <a:buChar char="•"/>
            </a:pPr>
            <a:endParaRPr lang="de-DE" sz="1800" dirty="0"/>
          </a:p>
          <a:p>
            <a:endParaRPr lang="de-DE" dirty="0"/>
          </a:p>
        </p:txBody>
      </p:sp>
      <p:sp>
        <p:nvSpPr>
          <p:cNvPr id="2" name="Titel 1">
            <a:extLst>
              <a:ext uri="{FF2B5EF4-FFF2-40B4-BE49-F238E27FC236}">
                <a16:creationId xmlns:a16="http://schemas.microsoft.com/office/drawing/2014/main" id="{EB24540D-84D0-4C16-A323-333C2E5430A3}"/>
              </a:ext>
            </a:extLst>
          </p:cNvPr>
          <p:cNvSpPr txBox="1">
            <a:spLocks noGrp="1"/>
          </p:cNvSpPr>
          <p:nvPr>
            <p:ph type="title"/>
          </p:nvPr>
        </p:nvSpPr>
        <p:spPr/>
        <p:txBody>
          <a:bodyPr/>
          <a:lstStyle/>
          <a:p>
            <a:pPr lvl="0"/>
            <a:r>
              <a:rPr lang="de-DE" dirty="0"/>
              <a:t>Theoretische Lösung</a:t>
            </a:r>
            <a:endParaRPr lang="x-none" sz="1000" dirty="0"/>
          </a:p>
        </p:txBody>
      </p:sp>
      <p:sp>
        <p:nvSpPr>
          <p:cNvPr id="3" name="Inhaltsplatzhalter 2">
            <a:extLst>
              <a:ext uri="{FF2B5EF4-FFF2-40B4-BE49-F238E27FC236}">
                <a16:creationId xmlns:a16="http://schemas.microsoft.com/office/drawing/2014/main" id="{4E764AB6-3305-49DE-B73A-BE78B32E0CFC}"/>
              </a:ext>
            </a:extLst>
          </p:cNvPr>
          <p:cNvSpPr txBox="1">
            <a:spLocks noGrp="1"/>
          </p:cNvSpPr>
          <p:nvPr>
            <p:ph idx="1"/>
          </p:nvPr>
        </p:nvSpPr>
        <p:spPr>
          <a:xfrm>
            <a:off x="628650" y="1348067"/>
            <a:ext cx="8191496" cy="727076"/>
          </a:xfrm>
        </p:spPr>
        <p:txBody>
          <a:bodyPr/>
          <a:lstStyle/>
          <a:p>
            <a:pPr lvl="0"/>
            <a:r>
              <a:rPr lang="de-DE" dirty="0"/>
              <a:t>Pfeilerkennung durch Differenz zwischen kalibriertem Bild und dem Bild vom Video – Stream. </a:t>
            </a:r>
            <a:endParaRPr lang="x-none" dirty="0"/>
          </a:p>
        </p:txBody>
      </p:sp>
      <p:sp>
        <p:nvSpPr>
          <p:cNvPr id="5" name="Datumsplatzhalter 4">
            <a:extLst>
              <a:ext uri="{FF2B5EF4-FFF2-40B4-BE49-F238E27FC236}">
                <a16:creationId xmlns:a16="http://schemas.microsoft.com/office/drawing/2014/main" id="{980BB82B-F094-4AB7-AFF3-7E9BEBDFE74E}"/>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6" name="Fußzeilenplatzhalter 5">
            <a:extLst>
              <a:ext uri="{FF2B5EF4-FFF2-40B4-BE49-F238E27FC236}">
                <a16:creationId xmlns:a16="http://schemas.microsoft.com/office/drawing/2014/main" id="{231FC426-8433-4192-A5C6-43417B6A4D36}"/>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7" name="Foliennummernplatzhalter 6">
            <a:extLst>
              <a:ext uri="{FF2B5EF4-FFF2-40B4-BE49-F238E27FC236}">
                <a16:creationId xmlns:a16="http://schemas.microsoft.com/office/drawing/2014/main" id="{2DB6481E-F823-4A6A-A083-E1B45AC56FD3}"/>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C4C74FB6-636F-4CD7-9757-9AFDA411ED81}"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8</a:t>
            </a:fld>
            <a:endParaRPr lang="en-US" sz="900" b="0" i="0" u="none" strike="noStrike" kern="1200" cap="none" spc="0" baseline="0">
              <a:solidFill>
                <a:srgbClr val="898989"/>
              </a:solidFill>
              <a:uFillTx/>
              <a:latin typeface="Calibri"/>
            </a:endParaRPr>
          </a:p>
        </p:txBody>
      </p:sp>
      <p:pic>
        <p:nvPicPr>
          <p:cNvPr id="8" name="Grafik 10" descr="Ein Bild, das Text, Wurfpfeil, Projektil enthält.&#10;&#10;Automatisch generierte Beschreibung">
            <a:extLst>
              <a:ext uri="{FF2B5EF4-FFF2-40B4-BE49-F238E27FC236}">
                <a16:creationId xmlns:a16="http://schemas.microsoft.com/office/drawing/2014/main" id="{C29CCCBE-10B4-4587-B581-911DE6B45739}"/>
              </a:ext>
            </a:extLst>
          </p:cNvPr>
          <p:cNvPicPr>
            <a:picLocks noChangeAspect="1"/>
          </p:cNvPicPr>
          <p:nvPr/>
        </p:nvPicPr>
        <p:blipFill>
          <a:blip r:embed="rId2" cstate="print"/>
          <a:stretch>
            <a:fillRect/>
          </a:stretch>
        </p:blipFill>
        <p:spPr>
          <a:xfrm rot="5400013">
            <a:off x="266308" y="2442832"/>
            <a:ext cx="2898562" cy="2173917"/>
          </a:xfrm>
          <a:prstGeom prst="rect">
            <a:avLst/>
          </a:prstGeom>
          <a:noFill/>
          <a:ln cap="flat">
            <a:noFill/>
          </a:ln>
        </p:spPr>
      </p:pic>
      <p:sp>
        <p:nvSpPr>
          <p:cNvPr id="9" name="Textfeld 14">
            <a:extLst>
              <a:ext uri="{FF2B5EF4-FFF2-40B4-BE49-F238E27FC236}">
                <a16:creationId xmlns:a16="http://schemas.microsoft.com/office/drawing/2014/main" id="{E75EEDB8-D887-44F4-88DA-A9483BE14DD6}"/>
              </a:ext>
            </a:extLst>
          </p:cNvPr>
          <p:cNvSpPr txBox="1"/>
          <p:nvPr/>
        </p:nvSpPr>
        <p:spPr>
          <a:xfrm>
            <a:off x="805193" y="5363531"/>
            <a:ext cx="1704313" cy="261610"/>
          </a:xfrm>
          <a:prstGeom prst="rect">
            <a:avLst/>
          </a:prstGeom>
          <a:noFill/>
          <a:ln cap="flat">
            <a:noFill/>
          </a:ln>
        </p:spPr>
        <p:txBody>
          <a:bodyPr vert="horz" wrap="non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de-DE" sz="1100" dirty="0">
                <a:solidFill>
                  <a:srgbClr val="000000"/>
                </a:solidFill>
                <a:latin typeface="Times New Roman" pitchFamily="18"/>
                <a:cs typeface="Times New Roman" pitchFamily="18"/>
              </a:rPr>
              <a:t>Aufgenommener Pfeilwurf</a:t>
            </a:r>
            <a:endParaRPr lang="x-none" sz="1100" b="0" i="0" u="none" strike="noStrike" kern="1200" cap="none" spc="0" baseline="0" dirty="0">
              <a:solidFill>
                <a:srgbClr val="000000"/>
              </a:solidFill>
              <a:uFillTx/>
              <a:latin typeface="Times New Roman" pitchFamily="18"/>
              <a:cs typeface="Times New Roman" pitchFamily="18"/>
            </a:endParaRPr>
          </a:p>
        </p:txBody>
      </p:sp>
      <p:sp>
        <p:nvSpPr>
          <p:cNvPr id="10" name="Textfeld 15">
            <a:extLst>
              <a:ext uri="{FF2B5EF4-FFF2-40B4-BE49-F238E27FC236}">
                <a16:creationId xmlns:a16="http://schemas.microsoft.com/office/drawing/2014/main" id="{012F9D77-174F-44A8-9BBC-69C49A32AF5F}"/>
              </a:ext>
            </a:extLst>
          </p:cNvPr>
          <p:cNvSpPr txBox="1"/>
          <p:nvPr/>
        </p:nvSpPr>
        <p:spPr>
          <a:xfrm>
            <a:off x="4995500" y="5959161"/>
            <a:ext cx="1545616" cy="261610"/>
          </a:xfrm>
          <a:prstGeom prst="rect">
            <a:avLst/>
          </a:prstGeom>
          <a:noFill/>
          <a:ln cap="flat">
            <a:noFill/>
          </a:ln>
        </p:spPr>
        <p:txBody>
          <a:bodyPr vert="horz" wrap="non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de-DE" sz="1100" b="0" i="0" u="none" strike="noStrike" kern="1200" cap="none" spc="0" baseline="0" dirty="0">
                <a:solidFill>
                  <a:srgbClr val="000000"/>
                </a:solidFill>
                <a:uFillTx/>
                <a:latin typeface="Times New Roman" pitchFamily="18"/>
                <a:cs typeface="Times New Roman" pitchFamily="18"/>
              </a:rPr>
              <a:t>Semantisch Segmentiert</a:t>
            </a:r>
            <a:endParaRPr lang="x-none" sz="1100" b="0" i="0" u="none" strike="noStrike" kern="1200" cap="none" spc="0" baseline="0" dirty="0">
              <a:solidFill>
                <a:srgbClr val="000000"/>
              </a:solidFill>
              <a:uFillTx/>
              <a:latin typeface="Times New Roman" pitchFamily="18"/>
              <a:cs typeface="Times New Roman" pitchFamily="18"/>
            </a:endParaRPr>
          </a:p>
        </p:txBody>
      </p:sp>
      <p:pic>
        <p:nvPicPr>
          <p:cNvPr id="13" name="Picture 4" descr="arrow.png">
            <a:extLst>
              <a:ext uri="{FF2B5EF4-FFF2-40B4-BE49-F238E27FC236}">
                <a16:creationId xmlns:a16="http://schemas.microsoft.com/office/drawing/2014/main" id="{F944AB78-18C0-4EDB-8D73-A790EC28AA29}"/>
              </a:ext>
            </a:extLst>
          </p:cNvPr>
          <p:cNvPicPr>
            <a:picLocks noChangeAspect="1"/>
          </p:cNvPicPr>
          <p:nvPr/>
        </p:nvPicPr>
        <p:blipFill>
          <a:blip r:embed="rId3"/>
          <a:stretch>
            <a:fillRect/>
          </a:stretch>
        </p:blipFill>
        <p:spPr>
          <a:xfrm>
            <a:off x="3217321" y="5073504"/>
            <a:ext cx="2412002" cy="885657"/>
          </a:xfrm>
          <a:prstGeom prst="rect">
            <a:avLst/>
          </a:prstGeom>
        </p:spPr>
      </p:pic>
      <p:pic>
        <p:nvPicPr>
          <p:cNvPr id="14" name="Picture 5" descr="arrow2.png">
            <a:extLst>
              <a:ext uri="{FF2B5EF4-FFF2-40B4-BE49-F238E27FC236}">
                <a16:creationId xmlns:a16="http://schemas.microsoft.com/office/drawing/2014/main" id="{F2AAC35D-D9D5-4253-9D59-FD40BC188962}"/>
              </a:ext>
            </a:extLst>
          </p:cNvPr>
          <p:cNvPicPr>
            <a:picLocks noChangeAspect="1"/>
          </p:cNvPicPr>
          <p:nvPr/>
        </p:nvPicPr>
        <p:blipFill>
          <a:blip r:embed="rId4"/>
          <a:stretch>
            <a:fillRect/>
          </a:stretch>
        </p:blipFill>
        <p:spPr>
          <a:xfrm>
            <a:off x="6036254" y="5060704"/>
            <a:ext cx="2444054" cy="89845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061279-2A95-4FBD-8011-B7C6089ED6CD}"/>
              </a:ext>
            </a:extLst>
          </p:cNvPr>
          <p:cNvSpPr txBox="1">
            <a:spLocks noGrp="1"/>
          </p:cNvSpPr>
          <p:nvPr>
            <p:ph type="title"/>
          </p:nvPr>
        </p:nvSpPr>
        <p:spPr/>
        <p:txBody>
          <a:bodyPr>
            <a:normAutofit/>
          </a:bodyPr>
          <a:lstStyle/>
          <a:p>
            <a:pPr lvl="0"/>
            <a:r>
              <a:rPr lang="de-DE" sz="3200" b="1" dirty="0"/>
              <a:t>Herausforderungen</a:t>
            </a:r>
            <a:endParaRPr lang="x-none" sz="3200" b="1" dirty="0">
              <a:latin typeface="Times New Roman" pitchFamily="18"/>
              <a:cs typeface="Times New Roman" pitchFamily="18"/>
            </a:endParaRPr>
          </a:p>
        </p:txBody>
      </p:sp>
      <p:sp>
        <p:nvSpPr>
          <p:cNvPr id="3" name="Inhaltsplatzhalter 2">
            <a:extLst>
              <a:ext uri="{FF2B5EF4-FFF2-40B4-BE49-F238E27FC236}">
                <a16:creationId xmlns:a16="http://schemas.microsoft.com/office/drawing/2014/main" id="{DC1A169F-1540-4EFE-A6AF-C689C3498CC3}"/>
              </a:ext>
            </a:extLst>
          </p:cNvPr>
          <p:cNvSpPr txBox="1">
            <a:spLocks noGrp="1"/>
          </p:cNvSpPr>
          <p:nvPr>
            <p:ph idx="1"/>
          </p:nvPr>
        </p:nvSpPr>
        <p:spPr/>
        <p:txBody>
          <a:bodyPr/>
          <a:lstStyle/>
          <a:p>
            <a:pPr>
              <a:lnSpc>
                <a:spcPct val="70000"/>
              </a:lnSpc>
              <a:buFont typeface="Wingdings" panose="05000000000000000000" pitchFamily="2" charset="2"/>
              <a:buChar char="Ø"/>
            </a:pPr>
            <a:r>
              <a:rPr lang="de-DE" sz="2000" dirty="0"/>
              <a:t>Basierend auf statischen (rauschfreien) Testbildern der Dartscheibe ließen sich gute Ergebnisse erzielen bei den </a:t>
            </a:r>
            <a:r>
              <a:rPr lang="de-DE" sz="2000" b="1" dirty="0">
                <a:solidFill>
                  <a:srgbClr val="FF0000"/>
                </a:solidFill>
              </a:rPr>
              <a:t>Rot</a:t>
            </a:r>
            <a:r>
              <a:rPr lang="de-DE" sz="2000" b="1" dirty="0"/>
              <a:t> und </a:t>
            </a:r>
            <a:r>
              <a:rPr lang="de-DE" sz="2000" b="1" dirty="0">
                <a:solidFill>
                  <a:srgbClr val="00B050"/>
                </a:solidFill>
              </a:rPr>
              <a:t>Grün</a:t>
            </a:r>
            <a:r>
              <a:rPr lang="de-DE" sz="2000" b="1" dirty="0"/>
              <a:t> und </a:t>
            </a:r>
            <a:r>
              <a:rPr lang="de-DE" sz="2000" b="1" dirty="0" err="1">
                <a:solidFill>
                  <a:schemeClr val="bg1">
                    <a:lumMod val="50000"/>
                  </a:schemeClr>
                </a:solidFill>
              </a:rPr>
              <a:t>Canny</a:t>
            </a:r>
            <a:r>
              <a:rPr lang="de-DE" sz="2000" b="1" dirty="0">
                <a:solidFill>
                  <a:schemeClr val="bg1">
                    <a:lumMod val="50000"/>
                  </a:schemeClr>
                </a:solidFill>
              </a:rPr>
              <a:t>/Hough Line</a:t>
            </a:r>
            <a:r>
              <a:rPr lang="de-DE" sz="2000" b="1" dirty="0"/>
              <a:t> </a:t>
            </a:r>
            <a:r>
              <a:rPr lang="de-DE" sz="2000" dirty="0"/>
              <a:t>Detektionen</a:t>
            </a:r>
          </a:p>
          <a:p>
            <a:pPr>
              <a:lnSpc>
                <a:spcPct val="70000"/>
              </a:lnSpc>
              <a:buFont typeface="Wingdings" panose="05000000000000000000" pitchFamily="2" charset="2"/>
              <a:buChar char="Ø"/>
            </a:pPr>
            <a:r>
              <a:rPr lang="de-DE" sz="2000" dirty="0"/>
              <a:t>Im Live Betrieb stellten stetig wechselnde Licht und Schattenverhältnisse eine Schwierigkeit dar. </a:t>
            </a:r>
          </a:p>
          <a:p>
            <a:pPr>
              <a:lnSpc>
                <a:spcPct val="70000"/>
              </a:lnSpc>
              <a:buFont typeface="Wingdings" panose="05000000000000000000" pitchFamily="2" charset="2"/>
              <a:buChar char="Ø"/>
            </a:pPr>
            <a:r>
              <a:rPr lang="de-DE" sz="2000" dirty="0"/>
              <a:t>Weitere Feinabstimmung oder dynamischere Kalibrierung notwendig.</a:t>
            </a:r>
            <a:endParaRPr lang="de-DE" sz="1900" dirty="0"/>
          </a:p>
          <a:p>
            <a:pPr>
              <a:lnSpc>
                <a:spcPct val="70000"/>
              </a:lnSpc>
              <a:buFont typeface="Wingdings" panose="05000000000000000000" pitchFamily="2" charset="2"/>
              <a:buChar char="Ø"/>
            </a:pPr>
            <a:endParaRPr lang="de-DE" sz="2000" dirty="0"/>
          </a:p>
        </p:txBody>
      </p:sp>
      <p:sp>
        <p:nvSpPr>
          <p:cNvPr id="4" name="Datumsplatzhalter 3">
            <a:extLst>
              <a:ext uri="{FF2B5EF4-FFF2-40B4-BE49-F238E27FC236}">
                <a16:creationId xmlns:a16="http://schemas.microsoft.com/office/drawing/2014/main" id="{372BE0D7-B07D-4631-A335-1B0CB56E037E}"/>
              </a:ext>
            </a:extLst>
          </p:cNvPr>
          <p:cNvSpPr txBox="1"/>
          <p:nvPr/>
        </p:nvSpPr>
        <p:spPr>
          <a:xfrm>
            <a:off x="628650"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x-none" sz="900" b="0" i="0" u="none" strike="noStrike" kern="1200" cap="none" spc="0" baseline="0">
                <a:solidFill>
                  <a:srgbClr val="898989"/>
                </a:solidFill>
                <a:uFillTx/>
                <a:latin typeface="Calibri"/>
              </a:rPr>
              <a:t>28.01.2021, Donnerstag</a:t>
            </a:r>
            <a:endParaRPr lang="en-US" sz="900" b="0" i="0" u="none" strike="noStrike" kern="1200" cap="none" spc="0" baseline="0">
              <a:solidFill>
                <a:srgbClr val="898989"/>
              </a:solidFill>
              <a:uFillTx/>
              <a:latin typeface="Calibri"/>
            </a:endParaRPr>
          </a:p>
        </p:txBody>
      </p:sp>
      <p:sp>
        <p:nvSpPr>
          <p:cNvPr id="5" name="Fußzeilenplatzhalter 4">
            <a:extLst>
              <a:ext uri="{FF2B5EF4-FFF2-40B4-BE49-F238E27FC236}">
                <a16:creationId xmlns:a16="http://schemas.microsoft.com/office/drawing/2014/main" id="{B187F15D-9247-4634-8320-6F838BA4A1B8}"/>
              </a:ext>
            </a:extLst>
          </p:cNvPr>
          <p:cNvSpPr txBox="1"/>
          <p:nvPr/>
        </p:nvSpPr>
        <p:spPr>
          <a:xfrm>
            <a:off x="3028949" y="6356351"/>
            <a:ext cx="3086099" cy="365129"/>
          </a:xfrm>
          <a:prstGeom prst="rect">
            <a:avLst/>
          </a:prstGeom>
          <a:noFill/>
          <a:ln cap="flat">
            <a:noFill/>
          </a:ln>
        </p:spPr>
        <p:txBody>
          <a:bodyPr vert="horz" wrap="square" lIns="91440" tIns="45720" rIns="91440" bIns="45720" anchor="ctr" anchorCtr="1" compatLnSpc="1">
            <a:no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900" b="0" i="0" u="none" strike="noStrike" kern="1200" cap="none" spc="0" baseline="0">
                <a:solidFill>
                  <a:srgbClr val="898989"/>
                </a:solidFill>
                <a:uFillTx/>
                <a:latin typeface="Calibri"/>
              </a:rPr>
              <a:t>INFM2300 Team “Dart” Andreas Voigt, Rituraj Singh, Ricardo Lissner</a:t>
            </a:r>
          </a:p>
        </p:txBody>
      </p:sp>
      <p:sp>
        <p:nvSpPr>
          <p:cNvPr id="6" name="Foliennummernplatzhalter 5">
            <a:extLst>
              <a:ext uri="{FF2B5EF4-FFF2-40B4-BE49-F238E27FC236}">
                <a16:creationId xmlns:a16="http://schemas.microsoft.com/office/drawing/2014/main" id="{3AE02792-C950-4658-B358-DF137989446C}"/>
              </a:ext>
            </a:extLst>
          </p:cNvPr>
          <p:cNvSpPr txBox="1"/>
          <p:nvPr/>
        </p:nvSpPr>
        <p:spPr>
          <a:xfrm>
            <a:off x="6457949" y="6356351"/>
            <a:ext cx="205740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7A9CF46E-6B50-40AA-8614-DCCF17833A78}" type="slidenum">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9</a:t>
            </a:fld>
            <a:endParaRPr lang="en-US" sz="900" b="0" i="0" u="none" strike="noStrike" kern="1200" cap="none" spc="0" baseline="0">
              <a:solidFill>
                <a:srgbClr val="898989"/>
              </a:solidFill>
              <a:uFillTx/>
              <a:latin typeface="Calibri"/>
            </a:endParaRPr>
          </a:p>
        </p:txBody>
      </p:sp>
      <p:pic>
        <p:nvPicPr>
          <p:cNvPr id="8" name="Grafik 7">
            <a:extLst>
              <a:ext uri="{FF2B5EF4-FFF2-40B4-BE49-F238E27FC236}">
                <a16:creationId xmlns:a16="http://schemas.microsoft.com/office/drawing/2014/main" id="{3A810CC0-C3E7-4368-9553-4C7417AC1CAD}"/>
              </a:ext>
            </a:extLst>
          </p:cNvPr>
          <p:cNvPicPr>
            <a:picLocks noChangeAspect="1"/>
          </p:cNvPicPr>
          <p:nvPr/>
        </p:nvPicPr>
        <p:blipFill>
          <a:blip r:embed="rId2"/>
          <a:stretch>
            <a:fillRect/>
          </a:stretch>
        </p:blipFill>
        <p:spPr>
          <a:xfrm>
            <a:off x="797820" y="3429000"/>
            <a:ext cx="2369711" cy="2348144"/>
          </a:xfrm>
          <a:prstGeom prst="rect">
            <a:avLst/>
          </a:prstGeom>
        </p:spPr>
      </p:pic>
      <p:pic>
        <p:nvPicPr>
          <p:cNvPr id="11" name="Grafik 10">
            <a:extLst>
              <a:ext uri="{FF2B5EF4-FFF2-40B4-BE49-F238E27FC236}">
                <a16:creationId xmlns:a16="http://schemas.microsoft.com/office/drawing/2014/main" id="{331B84CD-4A74-4F3D-9D98-C4F72A3BDC26}"/>
              </a:ext>
            </a:extLst>
          </p:cNvPr>
          <p:cNvPicPr>
            <a:picLocks noChangeAspect="1"/>
          </p:cNvPicPr>
          <p:nvPr/>
        </p:nvPicPr>
        <p:blipFill>
          <a:blip r:embed="rId3"/>
          <a:stretch>
            <a:fillRect/>
          </a:stretch>
        </p:blipFill>
        <p:spPr>
          <a:xfrm>
            <a:off x="5770810" y="3456013"/>
            <a:ext cx="2165828" cy="2294117"/>
          </a:xfrm>
          <a:prstGeom prst="rect">
            <a:avLst/>
          </a:prstGeom>
        </p:spPr>
      </p:pic>
      <p:pic>
        <p:nvPicPr>
          <p:cNvPr id="13" name="Grafik 12">
            <a:extLst>
              <a:ext uri="{FF2B5EF4-FFF2-40B4-BE49-F238E27FC236}">
                <a16:creationId xmlns:a16="http://schemas.microsoft.com/office/drawing/2014/main" id="{F035AC8E-8B4F-4912-817E-5FF1DA4FE1F8}"/>
              </a:ext>
            </a:extLst>
          </p:cNvPr>
          <p:cNvPicPr>
            <a:picLocks noChangeAspect="1"/>
          </p:cNvPicPr>
          <p:nvPr/>
        </p:nvPicPr>
        <p:blipFill>
          <a:blip r:embed="rId4"/>
          <a:stretch>
            <a:fillRect/>
          </a:stretch>
        </p:blipFill>
        <p:spPr>
          <a:xfrm>
            <a:off x="3336701" y="3429000"/>
            <a:ext cx="2256231" cy="2365153"/>
          </a:xfrm>
          <a:prstGeom prst="rect">
            <a:avLst/>
          </a:prstGeom>
        </p:spPr>
      </p:pic>
    </p:spTree>
    <p:extLst>
      <p:ext uri="{BB962C8B-B14F-4D97-AF65-F5344CB8AC3E}">
        <p14:creationId xmlns:p14="http://schemas.microsoft.com/office/powerpoint/2010/main" val="704221129"/>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983</Words>
  <Application>Microsoft Office PowerPoint</Application>
  <PresentationFormat>Bildschirmpräsentation (4:3)</PresentationFormat>
  <Paragraphs>140</Paragraphs>
  <Slides>12</Slides>
  <Notes>0</Notes>
  <HiddenSlides>0</HiddenSlides>
  <MMClips>1</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12</vt:i4>
      </vt:variant>
    </vt:vector>
  </HeadingPairs>
  <TitlesOfParts>
    <vt:vector size="18" baseType="lpstr">
      <vt:lpstr>Arial</vt:lpstr>
      <vt:lpstr>Calibri</vt:lpstr>
      <vt:lpstr>Calibri Light</vt:lpstr>
      <vt:lpstr>Times New Roman</vt:lpstr>
      <vt:lpstr>Wingdings</vt:lpstr>
      <vt:lpstr>Office</vt:lpstr>
      <vt:lpstr>INFM2300 „Teamprojekt“</vt:lpstr>
      <vt:lpstr>Inhaltsverzeichnis</vt:lpstr>
      <vt:lpstr>Aufgabenstellung</vt:lpstr>
      <vt:lpstr>Theoretische Lösung</vt:lpstr>
      <vt:lpstr>Theoretische Lösung</vt:lpstr>
      <vt:lpstr>Herausforderungen</vt:lpstr>
      <vt:lpstr>Theoretische Lösung</vt:lpstr>
      <vt:lpstr>Theoretische Lösung</vt:lpstr>
      <vt:lpstr>Herausforderungen</vt:lpstr>
      <vt:lpstr>Meilensteine des Teamprojektes</vt:lpstr>
      <vt:lpstr>Optimierungen</vt:lpstr>
      <vt:lpstr>Fazit &amp; Ausblick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INFM2300 „Teamprojekt“</dc:title>
  <dc:creator>Ricardo Lissner</dc:creator>
  <cp:lastModifiedBy>Andreas Voigt</cp:lastModifiedBy>
  <cp:revision>75</cp:revision>
  <dcterms:created xsi:type="dcterms:W3CDTF">2021-01-27T14:37:20Z</dcterms:created>
  <dcterms:modified xsi:type="dcterms:W3CDTF">2021-07-05T13:13:00Z</dcterms:modified>
</cp:coreProperties>
</file>

<file path=docProps/thumbnail.jpeg>
</file>